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img" ContentType="image/png"/>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68" r:id="rId4"/>
    <p:sldId id="269" r:id="rId5"/>
    <p:sldId id="263" r:id="rId6"/>
    <p:sldId id="271" r:id="rId7"/>
    <p:sldId id="261" r:id="rId8"/>
    <p:sldId id="272" r:id="rId9"/>
    <p:sldId id="270" r:id="rId10"/>
    <p:sldId id="264" r:id="rId11"/>
    <p:sldId id="266" r:id="rId12"/>
    <p:sldId id="267" r:id="rId13"/>
    <p:sldId id="273" r:id="rId14"/>
    <p:sldId id="276" r:id="rId15"/>
    <p:sldId id="275" r:id="rId16"/>
  </p:sldIdLst>
  <p:sldSz cx="9144000" cy="6858000" type="screen4x3"/>
  <p:notesSz cx="7099300" cy="102235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FC45"/>
    <a:srgbClr val="FA8174"/>
    <a:srgbClr val="C790FE"/>
    <a:srgbClr val="8F8FFF"/>
    <a:srgbClr val="47FF9A"/>
    <a:srgbClr val="00FFFF"/>
    <a:srgbClr val="7171FF"/>
    <a:srgbClr val="0000FF"/>
    <a:srgbClr val="FF7D7D"/>
    <a:srgbClr val="B381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060" autoAdjust="0"/>
  </p:normalViewPr>
  <p:slideViewPr>
    <p:cSldViewPr>
      <p:cViewPr varScale="1">
        <p:scale>
          <a:sx n="48" d="100"/>
          <a:sy n="48" d="100"/>
        </p:scale>
        <p:origin x="-165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3076364" cy="511175"/>
          </a:xfrm>
          <a:prstGeom prst="rect">
            <a:avLst/>
          </a:prstGeom>
        </p:spPr>
        <p:txBody>
          <a:bodyPr vert="horz" lIns="94118" tIns="47058" rIns="94118" bIns="47058" rtlCol="0"/>
          <a:lstStyle>
            <a:lvl1pPr algn="l">
              <a:defRPr sz="1300"/>
            </a:lvl1pPr>
          </a:lstStyle>
          <a:p>
            <a:endParaRPr kumimoji="1" lang="ja-JP" altLang="en-US"/>
          </a:p>
        </p:txBody>
      </p:sp>
      <p:sp>
        <p:nvSpPr>
          <p:cNvPr id="3" name="日付プレースホルダ 2"/>
          <p:cNvSpPr>
            <a:spLocks noGrp="1"/>
          </p:cNvSpPr>
          <p:nvPr>
            <p:ph type="dt" sz="quarter" idx="1"/>
          </p:nvPr>
        </p:nvSpPr>
        <p:spPr>
          <a:xfrm>
            <a:off x="4021295" y="1"/>
            <a:ext cx="3076364" cy="511175"/>
          </a:xfrm>
          <a:prstGeom prst="rect">
            <a:avLst/>
          </a:prstGeom>
        </p:spPr>
        <p:txBody>
          <a:bodyPr vert="horz" lIns="94118" tIns="47058" rIns="94118" bIns="47058" rtlCol="0"/>
          <a:lstStyle>
            <a:lvl1pPr algn="r">
              <a:defRPr sz="1300"/>
            </a:lvl1pPr>
          </a:lstStyle>
          <a:p>
            <a:fld id="{599DB88F-DF8A-44B3-BBB0-397D4ECF48A5}" type="datetimeFigureOut">
              <a:rPr kumimoji="1" lang="ja-JP" altLang="en-US" smtClean="0"/>
              <a:pPr/>
              <a:t>2016/2/19</a:t>
            </a:fld>
            <a:endParaRPr kumimoji="1" lang="ja-JP" altLang="en-US"/>
          </a:p>
        </p:txBody>
      </p:sp>
      <p:sp>
        <p:nvSpPr>
          <p:cNvPr id="4" name="フッター プレースホルダ 3"/>
          <p:cNvSpPr>
            <a:spLocks noGrp="1"/>
          </p:cNvSpPr>
          <p:nvPr>
            <p:ph type="ftr" sz="quarter" idx="2"/>
          </p:nvPr>
        </p:nvSpPr>
        <p:spPr>
          <a:xfrm>
            <a:off x="1" y="9710551"/>
            <a:ext cx="3076364" cy="511175"/>
          </a:xfrm>
          <a:prstGeom prst="rect">
            <a:avLst/>
          </a:prstGeom>
        </p:spPr>
        <p:txBody>
          <a:bodyPr vert="horz" lIns="94118" tIns="47058" rIns="94118" bIns="47058" rtlCol="0" anchor="b"/>
          <a:lstStyle>
            <a:lvl1pPr algn="l">
              <a:defRPr sz="1300"/>
            </a:lvl1pPr>
          </a:lstStyle>
          <a:p>
            <a:endParaRPr kumimoji="1" lang="ja-JP" altLang="en-US"/>
          </a:p>
        </p:txBody>
      </p:sp>
      <p:sp>
        <p:nvSpPr>
          <p:cNvPr id="5" name="スライド番号プレースホルダ 4"/>
          <p:cNvSpPr>
            <a:spLocks noGrp="1"/>
          </p:cNvSpPr>
          <p:nvPr>
            <p:ph type="sldNum" sz="quarter" idx="3"/>
          </p:nvPr>
        </p:nvSpPr>
        <p:spPr>
          <a:xfrm>
            <a:off x="4021295" y="9710551"/>
            <a:ext cx="3076364" cy="511175"/>
          </a:xfrm>
          <a:prstGeom prst="rect">
            <a:avLst/>
          </a:prstGeom>
        </p:spPr>
        <p:txBody>
          <a:bodyPr vert="horz" lIns="94118" tIns="47058" rIns="94118" bIns="47058" rtlCol="0" anchor="b"/>
          <a:lstStyle>
            <a:lvl1pPr algn="r">
              <a:defRPr sz="1300"/>
            </a:lvl1pPr>
          </a:lstStyle>
          <a:p>
            <a:fld id="{C8CB5439-4C50-4170-8008-B27B09B02F27}" type="slidenum">
              <a:rPr kumimoji="1" lang="ja-JP" altLang="en-US" smtClean="0"/>
              <a:pPr/>
              <a:t>‹#›</a:t>
            </a:fld>
            <a:endParaRPr kumimoji="1" lang="ja-JP" altLang="en-US"/>
          </a:p>
        </p:txBody>
      </p:sp>
    </p:spTree>
    <p:extLst>
      <p:ext uri="{BB962C8B-B14F-4D97-AF65-F5344CB8AC3E}">
        <p14:creationId xmlns:p14="http://schemas.microsoft.com/office/powerpoint/2010/main" val="2340502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3076364" cy="511175"/>
          </a:xfrm>
          <a:prstGeom prst="rect">
            <a:avLst/>
          </a:prstGeom>
        </p:spPr>
        <p:txBody>
          <a:bodyPr vert="horz" lIns="94118" tIns="47058" rIns="94118" bIns="47058" rtlCol="0"/>
          <a:lstStyle>
            <a:lvl1pPr algn="l">
              <a:defRPr sz="1300"/>
            </a:lvl1pPr>
          </a:lstStyle>
          <a:p>
            <a:endParaRPr kumimoji="1" lang="ja-JP" altLang="en-US"/>
          </a:p>
        </p:txBody>
      </p:sp>
      <p:sp>
        <p:nvSpPr>
          <p:cNvPr id="3" name="日付プレースホルダ 2"/>
          <p:cNvSpPr>
            <a:spLocks noGrp="1"/>
          </p:cNvSpPr>
          <p:nvPr>
            <p:ph type="dt" idx="1"/>
          </p:nvPr>
        </p:nvSpPr>
        <p:spPr>
          <a:xfrm>
            <a:off x="4021295" y="1"/>
            <a:ext cx="3076364" cy="511175"/>
          </a:xfrm>
          <a:prstGeom prst="rect">
            <a:avLst/>
          </a:prstGeom>
        </p:spPr>
        <p:txBody>
          <a:bodyPr vert="horz" lIns="94118" tIns="47058" rIns="94118" bIns="47058" rtlCol="0"/>
          <a:lstStyle>
            <a:lvl1pPr algn="r">
              <a:defRPr sz="1300"/>
            </a:lvl1pPr>
          </a:lstStyle>
          <a:p>
            <a:fld id="{5D32E933-37E5-4FC3-BD4F-F6FA8346048E}" type="datetimeFigureOut">
              <a:rPr kumimoji="1" lang="ja-JP" altLang="en-US" smtClean="0"/>
              <a:pPr/>
              <a:t>2016/2/19</a:t>
            </a:fld>
            <a:endParaRPr kumimoji="1" lang="ja-JP" altLang="en-US"/>
          </a:p>
        </p:txBody>
      </p:sp>
      <p:sp>
        <p:nvSpPr>
          <p:cNvPr id="4" name="スライド イメージ プレースホルダ 3"/>
          <p:cNvSpPr>
            <a:spLocks noGrp="1" noRot="1" noChangeAspect="1"/>
          </p:cNvSpPr>
          <p:nvPr>
            <p:ph type="sldImg" idx="2"/>
          </p:nvPr>
        </p:nvSpPr>
        <p:spPr>
          <a:xfrm>
            <a:off x="995363" y="768350"/>
            <a:ext cx="5108575" cy="3832225"/>
          </a:xfrm>
          <a:prstGeom prst="rect">
            <a:avLst/>
          </a:prstGeom>
          <a:noFill/>
          <a:ln w="12700">
            <a:solidFill>
              <a:prstClr val="black"/>
            </a:solidFill>
          </a:ln>
        </p:spPr>
        <p:txBody>
          <a:bodyPr vert="horz" lIns="94118" tIns="47058" rIns="94118" bIns="47058" rtlCol="0" anchor="ctr"/>
          <a:lstStyle/>
          <a:p>
            <a:endParaRPr lang="ja-JP" altLang="en-US"/>
          </a:p>
        </p:txBody>
      </p:sp>
      <p:sp>
        <p:nvSpPr>
          <p:cNvPr id="5" name="ノート プレースホルダ 4"/>
          <p:cNvSpPr>
            <a:spLocks noGrp="1"/>
          </p:cNvSpPr>
          <p:nvPr>
            <p:ph type="body" sz="quarter" idx="3"/>
          </p:nvPr>
        </p:nvSpPr>
        <p:spPr>
          <a:xfrm>
            <a:off x="709931" y="4856163"/>
            <a:ext cx="5679440" cy="4600575"/>
          </a:xfrm>
          <a:prstGeom prst="rect">
            <a:avLst/>
          </a:prstGeom>
        </p:spPr>
        <p:txBody>
          <a:bodyPr vert="horz" lIns="94118" tIns="47058" rIns="94118" bIns="4705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710551"/>
            <a:ext cx="3076364" cy="511175"/>
          </a:xfrm>
          <a:prstGeom prst="rect">
            <a:avLst/>
          </a:prstGeom>
        </p:spPr>
        <p:txBody>
          <a:bodyPr vert="horz" lIns="94118" tIns="47058" rIns="94118" bIns="47058"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4021295" y="9710551"/>
            <a:ext cx="3076364" cy="511175"/>
          </a:xfrm>
          <a:prstGeom prst="rect">
            <a:avLst/>
          </a:prstGeom>
        </p:spPr>
        <p:txBody>
          <a:bodyPr vert="horz" lIns="94118" tIns="47058" rIns="94118" bIns="47058" rtlCol="0" anchor="b"/>
          <a:lstStyle>
            <a:lvl1pPr algn="r">
              <a:defRPr sz="1300"/>
            </a:lvl1pPr>
          </a:lstStyle>
          <a:p>
            <a:fld id="{E867499A-D69B-4DA3-9BCF-C35D09D191BC}" type="slidenum">
              <a:rPr kumimoji="1" lang="ja-JP" altLang="en-US" smtClean="0"/>
              <a:pPr/>
              <a:t>‹#›</a:t>
            </a:fld>
            <a:endParaRPr kumimoji="1" lang="ja-JP" altLang="en-US"/>
          </a:p>
        </p:txBody>
      </p:sp>
    </p:spTree>
    <p:extLst>
      <p:ext uri="{BB962C8B-B14F-4D97-AF65-F5344CB8AC3E}">
        <p14:creationId xmlns:p14="http://schemas.microsoft.com/office/powerpoint/2010/main" val="5991744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t>
            </a:r>
            <a:r>
              <a:rPr kumimoji="1" lang="ja-JP" altLang="en-US" dirty="0" smtClean="0"/>
              <a:t>進行</a:t>
            </a:r>
            <a:r>
              <a:rPr kumimoji="1" lang="en-US" altLang="ja-JP"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「全</a:t>
            </a:r>
            <a:r>
              <a:rPr kumimoji="1" lang="en-US" altLang="ja-JP" dirty="0" smtClean="0"/>
              <a:t>7</a:t>
            </a:r>
            <a:r>
              <a:rPr kumimoji="1" lang="ja-JP" altLang="en-US" dirty="0" smtClean="0"/>
              <a:t>回のプログラムの第</a:t>
            </a:r>
            <a:r>
              <a:rPr kumimoji="1" lang="en-US" altLang="ja-JP" dirty="0" smtClean="0"/>
              <a:t>1</a:t>
            </a:r>
            <a:r>
              <a:rPr kumimoji="1" lang="ja-JP" altLang="en-US" dirty="0" smtClean="0"/>
              <a:t>回目です。それぞれの回は独立しており</a:t>
            </a:r>
            <a:r>
              <a:rPr kumimoji="1" lang="en-US" altLang="ja-JP" dirty="0" smtClean="0"/>
              <a:t>1</a:t>
            </a:r>
            <a:r>
              <a:rPr kumimoji="1" lang="ja-JP" altLang="en-US" dirty="0" smtClean="0"/>
              <a:t>回だけの参加が可能なようになっています。」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「今回講師を担当する〇〇です、書記の〇〇です。」</a:t>
            </a:r>
            <a:endParaRPr kumimoji="1" lang="en-US" altLang="ja-JP" dirty="0" smtClean="0"/>
          </a:p>
          <a:p>
            <a:r>
              <a:rPr kumimoji="1" lang="ja-JP" altLang="en-US" dirty="0" smtClean="0"/>
              <a:t>「皆さんの名前を教えてください」→一人ひとり苗字を答えてもらい、ホワイトボードに名前を書き出す。</a:t>
            </a:r>
            <a:endParaRPr kumimoji="1" lang="en-US" altLang="ja-JP" dirty="0" smtClean="0"/>
          </a:p>
          <a:p>
            <a:r>
              <a:rPr kumimoji="1" lang="ja-JP" altLang="en-US" dirty="0" smtClean="0"/>
              <a:t>「このプログラムでは、皆さんに文章を読んでもらったり、質問に答えていただきますが、分からない時や、答えるのがしんどい時は遠慮なくパスとお伝えください。」</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E867499A-D69B-4DA3-9BCF-C35D09D191BC}" type="slidenum">
              <a:rPr kumimoji="1" lang="ja-JP" altLang="en-US" smtClean="0"/>
              <a:pPr/>
              <a:t>1</a:t>
            </a:fld>
            <a:endParaRPr kumimoji="1" lang="ja-JP" altLang="en-US"/>
          </a:p>
        </p:txBody>
      </p:sp>
    </p:spTree>
    <p:extLst>
      <p:ext uri="{BB962C8B-B14F-4D97-AF65-F5344CB8AC3E}">
        <p14:creationId xmlns:p14="http://schemas.microsoft.com/office/powerpoint/2010/main" val="3218596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t>
            </a:r>
            <a:r>
              <a:rPr kumimoji="1" lang="ja-JP" altLang="en-US" dirty="0" smtClean="0"/>
              <a:t>進行</a:t>
            </a:r>
            <a:r>
              <a:rPr kumimoji="1" lang="en-US" altLang="ja-JP" dirty="0" smtClean="0"/>
              <a:t>】</a:t>
            </a:r>
          </a:p>
          <a:p>
            <a:r>
              <a:rPr kumimoji="1" lang="ja-JP" altLang="en-US" dirty="0" smtClean="0"/>
              <a:t>「実は、感情・考え・身体反応・行動には、典型的なパターンがあります。このパターンを知っておくと、</a:t>
            </a:r>
            <a:r>
              <a:rPr kumimoji="1" lang="en-US" altLang="ja-JP" dirty="0" smtClean="0"/>
              <a:t>4</a:t>
            </a:r>
            <a:r>
              <a:rPr kumimoji="1" lang="ja-JP" altLang="en-US" dirty="0" err="1" smtClean="0"/>
              <a:t>つの</a:t>
            </a:r>
            <a:r>
              <a:rPr kumimoji="1" lang="ja-JP" altLang="en-US" dirty="0" smtClean="0"/>
              <a:t>関係に気づきやすくなります。」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参加者を一人当て、「悲しみ」の行の考え・身体反応・行動を読み上げてもらう。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「それでは、</a:t>
            </a:r>
            <a:r>
              <a:rPr kumimoji="1" lang="en-US" altLang="ja-JP" dirty="0" smtClean="0"/>
              <a:t>〈</a:t>
            </a:r>
            <a:r>
              <a:rPr kumimoji="1" lang="ja-JP" altLang="en-US" dirty="0" smtClean="0"/>
              <a:t>怒り</a:t>
            </a:r>
            <a:r>
              <a:rPr kumimoji="1" lang="en-US" altLang="ja-JP" dirty="0" smtClean="0"/>
              <a:t>〉</a:t>
            </a:r>
            <a:r>
              <a:rPr kumimoji="1" lang="ja-JP" altLang="en-US" dirty="0" smtClean="0"/>
              <a:t>の場合はどうでしょう？」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参加者を一人当て、「怒り」の行の考え・身体反応を読み上げてもらい、怒りに伴う典型的な行動を答えてもらう。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「それでは</a:t>
            </a:r>
            <a:r>
              <a:rPr kumimoji="1" lang="en-US" altLang="ja-JP" dirty="0" smtClean="0"/>
              <a:t>〈</a:t>
            </a:r>
            <a:r>
              <a:rPr kumimoji="1" lang="ja-JP" altLang="en-US" dirty="0" smtClean="0"/>
              <a:t>恐怖</a:t>
            </a:r>
            <a:r>
              <a:rPr kumimoji="1" lang="en-US" altLang="ja-JP" dirty="0" smtClean="0"/>
              <a:t>〉</a:t>
            </a:r>
            <a:r>
              <a:rPr kumimoji="1" lang="ja-JP" altLang="en-US" dirty="0" smtClean="0"/>
              <a:t>の場合はどうでしょう？」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参加者を一人当て、「恐怖」の行の考えを読み上げてもらい、怒りに伴う典型的な身体反応と行動を答えてもらう。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「皆さんに配布した資料の最後の方に、感情リストというものを付けています。主要な感情のリストがあるので、後でぜひご覧ください」</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t>
            </a:r>
            <a:r>
              <a:rPr kumimoji="1" lang="ja-JP" altLang="en-US" dirty="0" smtClean="0"/>
              <a:t>ねらい</a:t>
            </a:r>
            <a:r>
              <a:rPr kumimoji="1" lang="en-US" altLang="ja-JP" dirty="0" smtClean="0"/>
              <a:t>】</a:t>
            </a:r>
            <a:r>
              <a:rPr kumimoji="1" lang="ja-JP" altLang="en-US" dirty="0" smtClean="0"/>
              <a:t>このスライドは、感情・考え・身体反応・行動の典型的な関係性を理解することである。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t>
            </a:r>
            <a:r>
              <a:rPr kumimoji="1" lang="ja-JP" altLang="en-US" dirty="0" smtClean="0"/>
              <a:t>工夫</a:t>
            </a:r>
            <a:r>
              <a:rPr kumimoji="1" lang="en-US" altLang="ja-JP"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予想した答えが得られない場合は別の人に当てる。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全く答えが出ない場合は「感情リスト」のなかから、答えを探してもらっても良い。</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E867499A-D69B-4DA3-9BCF-C35D09D191BC}" type="slidenum">
              <a:rPr kumimoji="1" lang="ja-JP" altLang="en-US" smtClean="0"/>
              <a:pPr/>
              <a:t>10</a:t>
            </a:fld>
            <a:endParaRPr kumimoji="1" lang="ja-JP" altLang="en-US"/>
          </a:p>
        </p:txBody>
      </p:sp>
    </p:spTree>
    <p:extLst>
      <p:ext uri="{BB962C8B-B14F-4D97-AF65-F5344CB8AC3E}">
        <p14:creationId xmlns:p14="http://schemas.microsoft.com/office/powerpoint/2010/main" val="1069033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t>
            </a:r>
            <a:r>
              <a:rPr kumimoji="1" lang="ja-JP" altLang="en-US" dirty="0" smtClean="0"/>
              <a:t>進行</a:t>
            </a:r>
            <a:r>
              <a:rPr kumimoji="1" lang="en-US" altLang="ja-JP" dirty="0" smtClean="0"/>
              <a:t>】</a:t>
            </a:r>
          </a:p>
          <a:p>
            <a:r>
              <a:rPr kumimoji="1" lang="ja-JP" altLang="en-US" dirty="0" smtClean="0"/>
              <a:t>「最後に、このプログラムの今後の回のお話について説明します」</a:t>
            </a:r>
            <a:endParaRPr kumimoji="1" lang="en-US" altLang="ja-JP" dirty="0" smtClean="0"/>
          </a:p>
          <a:p>
            <a:r>
              <a:rPr kumimoji="1" lang="ja-JP" altLang="en-US" dirty="0" smtClean="0"/>
              <a:t>「感情・考え・身体反応・行動は相互作用しているとお話ししましたが、それは一つの部分を変えると、他の部分もそれに伴って変化するということです」</a:t>
            </a:r>
            <a:endParaRPr kumimoji="1" lang="en-US" altLang="ja-JP" dirty="0" smtClean="0"/>
          </a:p>
          <a:p>
            <a:r>
              <a:rPr kumimoji="1" lang="ja-JP" altLang="en-US" dirty="0" smtClean="0"/>
              <a:t>「皆さんは薬で治療をしている方が多いと思いますが、薬の治療は辛い感情に直接作用するものであり、とても重要です」</a:t>
            </a:r>
            <a:endParaRPr kumimoji="1" lang="en-US" altLang="ja-JP" dirty="0" smtClean="0"/>
          </a:p>
          <a:p>
            <a:r>
              <a:rPr kumimoji="1" lang="ja-JP" altLang="en-US" dirty="0" smtClean="0"/>
              <a:t>「しかし、それに加えて行動や考えや身体反応の部分に働きかけることで、逆に辛い感情を和らげることもできるかもしれません」</a:t>
            </a:r>
            <a:endParaRPr kumimoji="1" lang="en-US" altLang="ja-JP" dirty="0" smtClean="0"/>
          </a:p>
          <a:p>
            <a:r>
              <a:rPr kumimoji="1" lang="ja-JP" altLang="en-US" dirty="0" smtClean="0"/>
              <a:t>「辛い感情を引き起こす大元になっている状況や出来事を変えることができる場合もあります」</a:t>
            </a:r>
            <a:endParaRPr kumimoji="1" lang="en-US" altLang="ja-JP" dirty="0" smtClean="0"/>
          </a:p>
          <a:p>
            <a:r>
              <a:rPr kumimoji="1" lang="ja-JP" altLang="en-US" dirty="0" smtClean="0"/>
              <a:t>「第</a:t>
            </a:r>
            <a:r>
              <a:rPr kumimoji="1" lang="en-US" altLang="ja-JP" dirty="0" smtClean="0"/>
              <a:t>2</a:t>
            </a:r>
            <a:r>
              <a:rPr kumimoji="1" lang="ja-JP" altLang="en-US" dirty="0" smtClean="0"/>
              <a:t>回の</a:t>
            </a:r>
            <a:r>
              <a:rPr kumimoji="1" lang="en-US" altLang="ja-JP" dirty="0" smtClean="0"/>
              <a:t>〈</a:t>
            </a:r>
            <a:r>
              <a:rPr kumimoji="1" lang="ja-JP" altLang="en-US" dirty="0" smtClean="0"/>
              <a:t>行動を活性化しよう</a:t>
            </a:r>
            <a:r>
              <a:rPr kumimoji="1" lang="en-US" altLang="ja-JP" dirty="0" smtClean="0"/>
              <a:t>〉</a:t>
            </a:r>
            <a:r>
              <a:rPr kumimoji="1" lang="ja-JP" altLang="en-US" dirty="0" smtClean="0"/>
              <a:t>では、行動に働きかける方法を学びます」</a:t>
            </a:r>
            <a:endParaRPr kumimoji="1" lang="en-US" altLang="ja-JP" dirty="0" smtClean="0"/>
          </a:p>
          <a:p>
            <a:r>
              <a:rPr kumimoji="1" lang="ja-JP" altLang="en-US" dirty="0" smtClean="0"/>
              <a:t>「第</a:t>
            </a:r>
            <a:r>
              <a:rPr kumimoji="1" lang="en-US" altLang="ja-JP" dirty="0" smtClean="0"/>
              <a:t>3</a:t>
            </a:r>
            <a:r>
              <a:rPr kumimoji="1" lang="ja-JP" altLang="en-US" dirty="0" smtClean="0"/>
              <a:t>回の</a:t>
            </a:r>
            <a:r>
              <a:rPr kumimoji="1" lang="en-US" altLang="ja-JP" dirty="0" smtClean="0"/>
              <a:t>〈</a:t>
            </a:r>
            <a:r>
              <a:rPr kumimoji="1" lang="ja-JP" altLang="en-US" dirty="0" smtClean="0"/>
              <a:t>呼吸法とリラックス法</a:t>
            </a:r>
            <a:r>
              <a:rPr kumimoji="1" lang="en-US" altLang="ja-JP" dirty="0" smtClean="0"/>
              <a:t>〉</a:t>
            </a:r>
            <a:r>
              <a:rPr kumimoji="1" lang="ja-JP" altLang="en-US" dirty="0" smtClean="0"/>
              <a:t>では、体に働きかける方法を学びます」</a:t>
            </a:r>
            <a:endParaRPr kumimoji="1" lang="en-US" altLang="ja-JP" dirty="0" smtClean="0"/>
          </a:p>
          <a:p>
            <a:r>
              <a:rPr kumimoji="1" lang="ja-JP" altLang="en-US" dirty="0" smtClean="0"/>
              <a:t>「第</a:t>
            </a:r>
            <a:r>
              <a:rPr kumimoji="1" lang="en-US" altLang="ja-JP" dirty="0" smtClean="0"/>
              <a:t>4</a:t>
            </a:r>
            <a:r>
              <a:rPr kumimoji="1" lang="ja-JP" altLang="en-US" dirty="0" smtClean="0"/>
              <a:t>回の</a:t>
            </a:r>
            <a:r>
              <a:rPr kumimoji="1" lang="en-US" altLang="ja-JP" dirty="0" smtClean="0"/>
              <a:t>〈</a:t>
            </a:r>
            <a:r>
              <a:rPr kumimoji="1" lang="ja-JP" altLang="en-US" dirty="0" smtClean="0"/>
              <a:t>考え方を柔軟にしよう</a:t>
            </a:r>
            <a:r>
              <a:rPr kumimoji="1" lang="en-US" altLang="ja-JP" dirty="0" smtClean="0"/>
              <a:t>〉</a:t>
            </a:r>
            <a:r>
              <a:rPr kumimoji="1" lang="ja-JP" altLang="en-US" dirty="0" smtClean="0"/>
              <a:t>では、考えに働きかける方法を学びます」</a:t>
            </a:r>
            <a:endParaRPr kumimoji="1" lang="en-US" altLang="ja-JP" dirty="0" smtClean="0"/>
          </a:p>
          <a:p>
            <a:r>
              <a:rPr kumimoji="1" lang="ja-JP" altLang="en-US" dirty="0" smtClean="0"/>
              <a:t>「第</a:t>
            </a:r>
            <a:r>
              <a:rPr kumimoji="1" lang="en-US" altLang="ja-JP" dirty="0" smtClean="0"/>
              <a:t>5</a:t>
            </a:r>
            <a:r>
              <a:rPr kumimoji="1" lang="ja-JP" altLang="en-US" dirty="0" smtClean="0"/>
              <a:t>回の</a:t>
            </a:r>
            <a:r>
              <a:rPr kumimoji="1" lang="en-US" altLang="ja-JP" dirty="0" smtClean="0"/>
              <a:t>〈</a:t>
            </a:r>
            <a:r>
              <a:rPr kumimoji="1" lang="ja-JP" altLang="en-US" dirty="0" smtClean="0"/>
              <a:t>生活をふり返ろう</a:t>
            </a:r>
            <a:r>
              <a:rPr kumimoji="1" lang="en-US" altLang="ja-JP" dirty="0" smtClean="0"/>
              <a:t>〉</a:t>
            </a:r>
            <a:r>
              <a:rPr kumimoji="1" lang="ja-JP" altLang="en-US" dirty="0" smtClean="0"/>
              <a:t>では、状況や行動と感情の関係を見る方法を学びます」</a:t>
            </a:r>
            <a:endParaRPr kumimoji="1" lang="en-US" altLang="ja-JP" dirty="0" smtClean="0"/>
          </a:p>
          <a:p>
            <a:r>
              <a:rPr kumimoji="1" lang="ja-JP" altLang="en-US" dirty="0" smtClean="0"/>
              <a:t>「第</a:t>
            </a:r>
            <a:r>
              <a:rPr kumimoji="1" lang="en-US" altLang="ja-JP" dirty="0" smtClean="0"/>
              <a:t>6</a:t>
            </a:r>
            <a:r>
              <a:rPr kumimoji="1" lang="ja-JP" altLang="en-US" dirty="0" smtClean="0"/>
              <a:t>回の</a:t>
            </a:r>
            <a:r>
              <a:rPr kumimoji="1" lang="en-US" altLang="ja-JP" dirty="0" smtClean="0"/>
              <a:t>〈</a:t>
            </a:r>
            <a:r>
              <a:rPr kumimoji="1" lang="ja-JP" altLang="en-US" dirty="0" smtClean="0"/>
              <a:t>ストレスに対処しよう</a:t>
            </a:r>
            <a:r>
              <a:rPr kumimoji="1" lang="en-US" altLang="ja-JP" dirty="0" smtClean="0"/>
              <a:t>〉</a:t>
            </a:r>
            <a:r>
              <a:rPr kumimoji="1" lang="ja-JP" altLang="en-US" dirty="0" smtClean="0"/>
              <a:t>は、辛い状況から生じる感情を和らげる方法を学びます」</a:t>
            </a:r>
            <a:endParaRPr kumimoji="1" lang="en-US" altLang="ja-JP" dirty="0" smtClean="0"/>
          </a:p>
          <a:p>
            <a:r>
              <a:rPr kumimoji="1" lang="ja-JP" altLang="en-US" dirty="0" smtClean="0"/>
              <a:t>「第</a:t>
            </a:r>
            <a:r>
              <a:rPr kumimoji="1" lang="en-US" altLang="ja-JP" dirty="0" smtClean="0"/>
              <a:t>7</a:t>
            </a:r>
            <a:r>
              <a:rPr kumimoji="1" lang="ja-JP" altLang="en-US" dirty="0" smtClean="0"/>
              <a:t>回の</a:t>
            </a:r>
            <a:r>
              <a:rPr kumimoji="1" lang="en-US" altLang="ja-JP" dirty="0" smtClean="0"/>
              <a:t>〈</a:t>
            </a:r>
            <a:r>
              <a:rPr kumimoji="1" lang="ja-JP" altLang="en-US" dirty="0" smtClean="0"/>
              <a:t>自分の気持ちを伝えよう</a:t>
            </a:r>
            <a:r>
              <a:rPr kumimoji="1" lang="en-US" altLang="ja-JP" dirty="0" smtClean="0"/>
              <a:t>〉</a:t>
            </a:r>
            <a:r>
              <a:rPr kumimoji="1" lang="ja-JP" altLang="en-US" dirty="0" smtClean="0"/>
              <a:t>では、ストレスになるような対人関係を改善する方法について学びます」</a:t>
            </a:r>
            <a:endParaRPr kumimoji="1" lang="en-US" altLang="ja-JP" dirty="0" smtClean="0"/>
          </a:p>
          <a:p>
            <a:r>
              <a:rPr kumimoji="1" lang="ja-JP" altLang="en-US" dirty="0" smtClean="0"/>
              <a:t>「ご質問はありますか？」</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E867499A-D69B-4DA3-9BCF-C35D09D191BC}" type="slidenum">
              <a:rPr kumimoji="1" lang="ja-JP" altLang="en-US" smtClean="0"/>
              <a:pPr/>
              <a:t>11</a:t>
            </a:fld>
            <a:endParaRPr kumimoji="1" lang="ja-JP" altLang="en-US"/>
          </a:p>
        </p:txBody>
      </p:sp>
    </p:spTree>
    <p:extLst>
      <p:ext uri="{BB962C8B-B14F-4D97-AF65-F5344CB8AC3E}">
        <p14:creationId xmlns:p14="http://schemas.microsoft.com/office/powerpoint/2010/main" val="25051402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進行</a:t>
            </a:r>
            <a:r>
              <a:rPr kumimoji="1" lang="en-US" altLang="ja-JP" dirty="0" smtClean="0"/>
              <a:t>】</a:t>
            </a:r>
          </a:p>
          <a:p>
            <a:r>
              <a:rPr kumimoji="1" lang="ja-JP" altLang="en-US" dirty="0" smtClean="0"/>
              <a:t>「それでは本日のプログラムはこれで終了です」</a:t>
            </a:r>
            <a:endParaRPr kumimoji="1" lang="en-US" altLang="ja-JP" dirty="0" smtClean="0"/>
          </a:p>
          <a:p>
            <a:r>
              <a:rPr kumimoji="1" lang="ja-JP" altLang="en-US" dirty="0" smtClean="0"/>
              <a:t>「わからなかった所、参考になったところなどを教えてください」</a:t>
            </a:r>
            <a:endParaRPr kumimoji="1" lang="en-US" altLang="ja-JP" dirty="0" smtClean="0"/>
          </a:p>
          <a:p>
            <a:r>
              <a:rPr kumimoji="1" lang="ja-JP" altLang="en-US" dirty="0" smtClean="0"/>
              <a:t>時間的に余裕があれば</a:t>
            </a:r>
            <a:r>
              <a:rPr kumimoji="1" lang="en-US" altLang="ja-JP" dirty="0" smtClean="0"/>
              <a:t>1</a:t>
            </a:r>
            <a:r>
              <a:rPr kumimoji="1" lang="ja-JP" altLang="en-US" dirty="0" smtClean="0"/>
              <a:t>人</a:t>
            </a:r>
            <a:r>
              <a:rPr kumimoji="1" lang="en-US" altLang="ja-JP" dirty="0" smtClean="0"/>
              <a:t>1</a:t>
            </a:r>
            <a:r>
              <a:rPr kumimoji="1" lang="ja-JP" altLang="en-US" dirty="0" smtClean="0"/>
              <a:t>人聞いていく。</a:t>
            </a:r>
            <a:endParaRPr kumimoji="1" lang="en-US" altLang="ja-JP" dirty="0" smtClean="0"/>
          </a:p>
          <a:p>
            <a:r>
              <a:rPr kumimoji="1" lang="ja-JP" altLang="en-US" dirty="0" smtClean="0"/>
              <a:t>「最後に皆さんにフィードバックペーパーを書いてください」</a:t>
            </a:r>
            <a:endParaRPr kumimoji="1" lang="en-US" altLang="ja-JP" dirty="0" smtClean="0"/>
          </a:p>
          <a:p>
            <a:r>
              <a:rPr kumimoji="1" lang="ja-JP" altLang="en-US" dirty="0" smtClean="0"/>
              <a:t>「これは今日のプログラムの感想を、担当の先生や看護師さんに伝え今後の治療に活かしたり、プログラムの改善に役立てるために使います」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E867499A-D69B-4DA3-9BCF-C35D09D191BC}" type="slidenum">
              <a:rPr kumimoji="1" lang="ja-JP" altLang="en-US" smtClean="0"/>
              <a:pPr/>
              <a:t>12</a:t>
            </a:fld>
            <a:endParaRPr kumimoji="1" lang="ja-JP" altLang="en-US"/>
          </a:p>
        </p:txBody>
      </p:sp>
    </p:spTree>
    <p:extLst>
      <p:ext uri="{BB962C8B-B14F-4D97-AF65-F5344CB8AC3E}">
        <p14:creationId xmlns:p14="http://schemas.microsoft.com/office/powerpoint/2010/main" val="1285106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t>
            </a:r>
            <a:r>
              <a:rPr kumimoji="1" lang="ja-JP" altLang="en-US" dirty="0" smtClean="0"/>
              <a:t>進行</a:t>
            </a:r>
            <a:r>
              <a:rPr kumimoji="1" lang="en-US" altLang="ja-JP" dirty="0" smtClean="0"/>
              <a:t>】</a:t>
            </a:r>
          </a:p>
          <a:p>
            <a:r>
              <a:rPr kumimoji="1" lang="ja-JP" altLang="en-US" dirty="0" smtClean="0"/>
              <a:t>「それでは本日のテーマです。」</a:t>
            </a:r>
            <a:endParaRPr kumimoji="1" lang="en-US" altLang="ja-JP" dirty="0" smtClean="0"/>
          </a:p>
          <a:p>
            <a:r>
              <a:rPr kumimoji="1" lang="ja-JP" altLang="en-US" dirty="0" smtClean="0"/>
              <a:t>参加者の一人を選び、</a:t>
            </a:r>
            <a:r>
              <a:rPr kumimoji="1" lang="en-US" altLang="ja-JP" dirty="0" smtClean="0"/>
              <a:t>3</a:t>
            </a:r>
            <a:r>
              <a:rPr kumimoji="1" lang="ja-JP" altLang="en-US" dirty="0" err="1" smtClean="0"/>
              <a:t>つの</a:t>
            </a:r>
            <a:r>
              <a:rPr kumimoji="1" lang="ja-JP" altLang="en-US" dirty="0" smtClean="0"/>
              <a:t>文を読み上げてもらう。</a:t>
            </a:r>
            <a:endParaRPr kumimoji="1" lang="ja-JP" altLang="en-US" dirty="0"/>
          </a:p>
        </p:txBody>
      </p:sp>
      <p:sp>
        <p:nvSpPr>
          <p:cNvPr id="4" name="スライド番号プレースホルダ 3"/>
          <p:cNvSpPr>
            <a:spLocks noGrp="1"/>
          </p:cNvSpPr>
          <p:nvPr>
            <p:ph type="sldNum" sz="quarter" idx="10"/>
          </p:nvPr>
        </p:nvSpPr>
        <p:spPr/>
        <p:txBody>
          <a:bodyPr/>
          <a:lstStyle/>
          <a:p>
            <a:fld id="{E867499A-D69B-4DA3-9BCF-C35D09D191BC}" type="slidenum">
              <a:rPr kumimoji="1" lang="ja-JP" altLang="en-US" smtClean="0"/>
              <a:pPr/>
              <a:t>2</a:t>
            </a:fld>
            <a:endParaRPr kumimoji="1" lang="ja-JP" altLang="en-US"/>
          </a:p>
        </p:txBody>
      </p:sp>
    </p:spTree>
    <p:extLst>
      <p:ext uri="{BB962C8B-B14F-4D97-AF65-F5344CB8AC3E}">
        <p14:creationId xmlns:p14="http://schemas.microsoft.com/office/powerpoint/2010/main" val="3285059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20000"/>
          </a:bodyPr>
          <a:lstStyle/>
          <a:p>
            <a:r>
              <a:rPr kumimoji="1" lang="en-US" altLang="ja-JP" dirty="0" smtClean="0"/>
              <a:t>【</a:t>
            </a:r>
            <a:r>
              <a:rPr kumimoji="1" lang="ja-JP" altLang="en-US" dirty="0" smtClean="0"/>
              <a:t>進行</a:t>
            </a:r>
            <a:r>
              <a:rPr kumimoji="1" lang="en-US" altLang="ja-JP" dirty="0" smtClean="0"/>
              <a:t>】</a:t>
            </a:r>
          </a:p>
          <a:p>
            <a:r>
              <a:rPr kumimoji="1" lang="ja-JP" altLang="en-US" dirty="0" smtClean="0"/>
              <a:t>参加者を一人当て、「感情には・・・」の文章を読み上げてもらう。</a:t>
            </a:r>
            <a:endParaRPr kumimoji="1" lang="en-US" altLang="ja-JP" dirty="0" smtClean="0"/>
          </a:p>
          <a:p>
            <a:r>
              <a:rPr kumimoji="1" lang="ja-JP" altLang="en-US" dirty="0" smtClean="0"/>
              <a:t>「ありがとうございます。それでは、少し時間を取りますので、ポジティブ感情とネガティブ感情を書き出してみましょう」</a:t>
            </a:r>
            <a:endParaRPr kumimoji="1" lang="en-US" altLang="ja-JP" dirty="0" smtClean="0"/>
          </a:p>
          <a:p>
            <a:r>
              <a:rPr kumimoji="1" lang="en-US" altLang="ja-JP" dirty="0" smtClean="0">
                <a:solidFill>
                  <a:srgbClr val="FF0000"/>
                </a:solidFill>
              </a:rPr>
              <a:t>3</a:t>
            </a:r>
            <a:r>
              <a:rPr kumimoji="1" lang="ja-JP" altLang="en-US" dirty="0" smtClean="0">
                <a:solidFill>
                  <a:srgbClr val="FF0000"/>
                </a:solidFill>
              </a:rPr>
              <a:t>分ほど時間を取る。</a:t>
            </a:r>
            <a:r>
              <a:rPr kumimoji="1" lang="ja-JP" altLang="en-US" dirty="0" smtClean="0"/>
              <a:t>そのあいだ講師とファシリテーターは参加者を見回り、課題を理解していなさそうな人がいたら援助する。</a:t>
            </a:r>
            <a:endParaRPr kumimoji="1" lang="en-US" altLang="ja-JP" dirty="0" smtClean="0"/>
          </a:p>
          <a:p>
            <a:r>
              <a:rPr kumimoji="1" lang="ja-JP" altLang="en-US" dirty="0" smtClean="0"/>
              <a:t>「それではどんな感情が見つかったか、一つずつ教えてください。ポジティブ感情でもネガティブ感情でも構いません」</a:t>
            </a:r>
            <a:endParaRPr kumimoji="1" lang="en-US" altLang="ja-JP" dirty="0" smtClean="0"/>
          </a:p>
          <a:p>
            <a:r>
              <a:rPr kumimoji="1" lang="ja-JP" altLang="en-US" dirty="0" smtClean="0"/>
              <a:t>順々に当てていく。例えば「うれしい」とだけ参加者が答えたら、「それはポジティブ感情ですか？それともネガティブ感情ですか？」と尋ねて答えてもらう。</a:t>
            </a:r>
            <a:endParaRPr kumimoji="1" lang="en-US" altLang="ja-JP" dirty="0" smtClean="0"/>
          </a:p>
          <a:p>
            <a:r>
              <a:rPr kumimoji="1" lang="ja-JP" altLang="en-US" dirty="0" smtClean="0"/>
              <a:t>答えてもらった感情は、ホワイトボードに書きだしていく。</a:t>
            </a:r>
            <a:endParaRPr kumimoji="1" lang="en-US" altLang="ja-JP" dirty="0" smtClean="0"/>
          </a:p>
          <a:p>
            <a:r>
              <a:rPr kumimoji="1" lang="ja-JP" altLang="en-US" dirty="0" smtClean="0"/>
              <a:t>「ありがとうございます、たくさんの感情があることが分かりましたが、ネガティブ感情の方が種類が多そうですね」</a:t>
            </a:r>
            <a:endParaRPr kumimoji="1" lang="en-US" altLang="ja-JP" dirty="0" smtClean="0"/>
          </a:p>
          <a:p>
            <a:endParaRPr kumimoji="1" lang="en-US" altLang="ja-JP" dirty="0" smtClean="0"/>
          </a:p>
          <a:p>
            <a:r>
              <a:rPr kumimoji="1" lang="en-US" altLang="ja-JP" dirty="0" smtClean="0"/>
              <a:t>【</a:t>
            </a:r>
            <a:r>
              <a:rPr kumimoji="1" lang="ja-JP" altLang="en-US" dirty="0" smtClean="0"/>
              <a:t>ねらい</a:t>
            </a:r>
            <a:r>
              <a:rPr kumimoji="1" lang="en-US" altLang="ja-JP" dirty="0" smtClean="0"/>
              <a:t>】</a:t>
            </a:r>
          </a:p>
          <a:p>
            <a:r>
              <a:rPr kumimoji="1" lang="ja-JP" altLang="en-US" dirty="0" smtClean="0"/>
              <a:t>本スライドの狙いは、感情にたくさんの種類があること、特にネガティブ感情のほうがポジティブ感情よりも種類が多いことを感じ取ってもらうことです。</a:t>
            </a:r>
            <a:endParaRPr kumimoji="1" lang="en-US" altLang="ja-JP" dirty="0" smtClean="0"/>
          </a:p>
          <a:p>
            <a:endParaRPr kumimoji="1" lang="en-US" altLang="ja-JP" dirty="0" smtClean="0"/>
          </a:p>
          <a:p>
            <a:r>
              <a:rPr kumimoji="1" lang="en-US" altLang="ja-JP" dirty="0" smtClean="0"/>
              <a:t>【</a:t>
            </a:r>
            <a:r>
              <a:rPr kumimoji="1" lang="ja-JP" altLang="en-US" dirty="0" smtClean="0"/>
              <a:t>工夫</a:t>
            </a:r>
            <a:r>
              <a:rPr kumimoji="1" lang="en-US" altLang="ja-JP" dirty="0" smtClean="0"/>
              <a:t>】</a:t>
            </a:r>
          </a:p>
          <a:p>
            <a:r>
              <a:rPr kumimoji="1" lang="ja-JP" altLang="en-US" dirty="0" smtClean="0"/>
              <a:t>参加者がポジティブ感情とネガティブ感情を同数案出しようとし、「うれしい」「すがすがしい」「気持ちいい」など似たような意味のポジティブ感情を列挙し、</a:t>
            </a:r>
            <a:endParaRPr kumimoji="1" lang="en-US" altLang="ja-JP" dirty="0" smtClean="0"/>
          </a:p>
          <a:p>
            <a:r>
              <a:rPr kumimoji="1" lang="ja-JP" altLang="en-US" dirty="0" smtClean="0"/>
              <a:t>逆に多様なネガティブ感情の一部しか思いつかないことがあります。</a:t>
            </a:r>
            <a:endParaRPr kumimoji="1" lang="en-US" altLang="ja-JP" dirty="0" smtClean="0"/>
          </a:p>
          <a:p>
            <a:r>
              <a:rPr kumimoji="1" lang="ja-JP" altLang="en-US" dirty="0" smtClean="0"/>
              <a:t>質問を一巡してもネガティブ感情の種類が増えないときは、こちらから誘導的な質問をして、ネガティブ感情を沢山答えてもらうようにします。例：</a:t>
            </a:r>
            <a:endParaRPr kumimoji="1" lang="en-US" altLang="ja-JP" dirty="0" smtClean="0"/>
          </a:p>
          <a:p>
            <a:r>
              <a:rPr kumimoji="1" lang="ja-JP" altLang="en-US" dirty="0" smtClean="0"/>
              <a:t>「危険なことが迫って、どうしようと思った時に生じる感情は何ですか？</a:t>
            </a:r>
            <a:r>
              <a:rPr kumimoji="1" lang="en-US" altLang="ja-JP" dirty="0" smtClean="0"/>
              <a:t>―</a:t>
            </a:r>
            <a:r>
              <a:rPr kumimoji="1" lang="ja-JP" altLang="en-US" dirty="0" smtClean="0"/>
              <a:t>不安」</a:t>
            </a:r>
            <a:endParaRPr kumimoji="1" lang="en-US" altLang="ja-JP" dirty="0" smtClean="0"/>
          </a:p>
          <a:p>
            <a:r>
              <a:rPr kumimoji="1" lang="ja-JP" altLang="en-US" dirty="0" smtClean="0"/>
              <a:t>「人前で大きな失敗をしてしまい、みんなに見られてしまった時の感情は何ですか？</a:t>
            </a:r>
            <a:r>
              <a:rPr kumimoji="1" lang="en-US" altLang="ja-JP" dirty="0" smtClean="0"/>
              <a:t>―</a:t>
            </a:r>
            <a:r>
              <a:rPr kumimoji="1" lang="ja-JP" altLang="en-US" dirty="0" smtClean="0"/>
              <a:t>恥ずかしい」</a:t>
            </a:r>
            <a:endParaRPr kumimoji="1" lang="en-US" altLang="ja-JP" dirty="0" smtClean="0"/>
          </a:p>
          <a:p>
            <a:r>
              <a:rPr kumimoji="1" lang="ja-JP" altLang="en-US" dirty="0" smtClean="0"/>
              <a:t>「一人孤独で、誰も話しかけてくれない時に生じる感情は何ですか？</a:t>
            </a:r>
            <a:r>
              <a:rPr kumimoji="1" lang="en-US" altLang="ja-JP" dirty="0" smtClean="0"/>
              <a:t>―</a:t>
            </a:r>
            <a:r>
              <a:rPr kumimoji="1" lang="ja-JP" altLang="en-US" dirty="0" smtClean="0"/>
              <a:t>さびしい」</a:t>
            </a:r>
            <a:endParaRPr kumimoji="1" lang="en-US" altLang="ja-JP" dirty="0" smtClean="0"/>
          </a:p>
          <a:p>
            <a:endParaRPr kumimoji="1" lang="en-US" altLang="ja-JP" dirty="0" smtClean="0"/>
          </a:p>
          <a:p>
            <a:r>
              <a:rPr kumimoji="1" lang="en-US" altLang="ja-JP" dirty="0" smtClean="0"/>
              <a:t>※</a:t>
            </a:r>
            <a:r>
              <a:rPr kumimoji="1" lang="ja-JP" altLang="en-US" dirty="0" smtClean="0"/>
              <a:t>感情と呼んでよいかどうか微妙な回答もあります（例「おいしい」「痛い」）。ここは厳密さを求める場面ではないので、否定せず書き加えていきましょう。</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E867499A-D69B-4DA3-9BCF-C35D09D191BC}" type="slidenum">
              <a:rPr kumimoji="1" lang="ja-JP" altLang="en-US" smtClean="0"/>
              <a:pPr/>
              <a:t>3</a:t>
            </a:fld>
            <a:endParaRPr kumimoji="1" lang="ja-JP" altLang="en-US"/>
          </a:p>
        </p:txBody>
      </p:sp>
    </p:spTree>
    <p:extLst>
      <p:ext uri="{BB962C8B-B14F-4D97-AF65-F5344CB8AC3E}">
        <p14:creationId xmlns:p14="http://schemas.microsoft.com/office/powerpoint/2010/main" val="2797302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t>
            </a:r>
            <a:r>
              <a:rPr kumimoji="1" lang="ja-JP" altLang="en-US" dirty="0" smtClean="0"/>
              <a:t>進行</a:t>
            </a:r>
            <a:r>
              <a:rPr kumimoji="1" lang="en-US" altLang="ja-JP"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参加者を一人当て、「感情は・・・」の文章を読み上げてもらう。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参加者を一人当て、「ポジティブ感情には・・・」の文章を読み上げてもらう。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参加者を一人当て、「ネガティブ感情には・・・」の文章を読み上げてもらう。</a:t>
            </a:r>
            <a:endParaRPr kumimoji="1" lang="en-US" altLang="ja-JP" dirty="0" smtClean="0"/>
          </a:p>
          <a:p>
            <a:endParaRPr kumimoji="1" lang="en-US" altLang="ja-JP" dirty="0" smtClean="0"/>
          </a:p>
          <a:p>
            <a:r>
              <a:rPr kumimoji="1" lang="ja-JP" altLang="en-US" dirty="0" smtClean="0"/>
              <a:t>読み上げてもらったら、講師なりの追加説明を加える。下案参照：</a:t>
            </a:r>
            <a:endParaRPr kumimoji="1" lang="en-US" altLang="ja-JP" dirty="0" smtClean="0"/>
          </a:p>
          <a:p>
            <a:r>
              <a:rPr kumimoji="1" lang="ja-JP" altLang="en-US" dirty="0" smtClean="0"/>
              <a:t>「ネガティブ感情を持つとつらくなりますね。何でこんなつらいものが存在するのかと考えることもあるかもしれません。」</a:t>
            </a:r>
            <a:endParaRPr kumimoji="1" lang="en-US" altLang="ja-JP" dirty="0" smtClean="0"/>
          </a:p>
          <a:p>
            <a:r>
              <a:rPr kumimoji="1" lang="ja-JP" altLang="en-US" dirty="0" smtClean="0"/>
              <a:t>「しかし、ネガティブ感情は人間を含む動物が進化する過程で生じてきたものです。進化の過程で生じてきたものには、かならず役割があります。」</a:t>
            </a:r>
            <a:endParaRPr kumimoji="1" lang="en-US" altLang="ja-JP" dirty="0" smtClean="0"/>
          </a:p>
          <a:p>
            <a:r>
              <a:rPr kumimoji="1" lang="ja-JP" altLang="en-US" dirty="0" smtClean="0"/>
              <a:t>「けがをした時にもし痛みの感覚がなかったら、自分が傷ついていることが分からず、傷を広げてしまうかもしれませんね。」</a:t>
            </a:r>
            <a:endParaRPr kumimoji="1" lang="en-US" altLang="ja-JP" dirty="0" smtClean="0"/>
          </a:p>
          <a:p>
            <a:r>
              <a:rPr kumimoji="1" lang="ja-JP" altLang="en-US" dirty="0" smtClean="0"/>
              <a:t>「ネガティブ感情も同じです。ネガティブ感情は、自分に何かまずいことが起きているということを知らせてくれるアラームのようなものです。」</a:t>
            </a:r>
            <a:endParaRPr kumimoji="1" lang="en-US" altLang="ja-JP" dirty="0" smtClean="0"/>
          </a:p>
          <a:p>
            <a:r>
              <a:rPr kumimoji="1" lang="ja-JP" altLang="en-US" dirty="0" smtClean="0"/>
              <a:t>「アラームには目覚ましの音や、火災報知機の音、信号の遮断機の音などいろいろな種類があって、それぞれ異なる意味がありますよね。」</a:t>
            </a:r>
            <a:endParaRPr kumimoji="1" lang="en-US" altLang="ja-JP" dirty="0" smtClean="0"/>
          </a:p>
          <a:p>
            <a:r>
              <a:rPr kumimoji="1" lang="ja-JP" altLang="en-US" dirty="0" smtClean="0"/>
              <a:t>「ネガティブ感情に様々な種類があるのは様々な種類の問題があることを私たちに知らせてくれるためなのです。」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r>
              <a:rPr kumimoji="1" lang="en-US" altLang="ja-JP" dirty="0" smtClean="0"/>
              <a:t>【</a:t>
            </a:r>
            <a:r>
              <a:rPr kumimoji="1" lang="ja-JP" altLang="en-US" dirty="0" smtClean="0"/>
              <a:t>ねらい</a:t>
            </a:r>
            <a:r>
              <a:rPr kumimoji="1" lang="en-US" altLang="ja-JP" dirty="0" smtClean="0"/>
              <a:t>】</a:t>
            </a:r>
          </a:p>
          <a:p>
            <a:r>
              <a:rPr kumimoji="1" lang="ja-JP" altLang="en-US" dirty="0" smtClean="0"/>
              <a:t>このスライドは、感情のノーマライゼーションが目的です。</a:t>
            </a:r>
            <a:endParaRPr kumimoji="1" lang="en-US" altLang="ja-JP" dirty="0" smtClean="0"/>
          </a:p>
          <a:p>
            <a:r>
              <a:rPr kumimoji="1" lang="ja-JP" altLang="en-US" dirty="0" smtClean="0"/>
              <a:t>激しい感情、苦しい感情も「人間の進化の結果生じてきた正常なもので、きちんと役割がある」ということを、講師なりの言葉で伝えてみてください。</a:t>
            </a:r>
            <a:endParaRPr kumimoji="1" lang="en-US" altLang="ja-JP" dirty="0" smtClean="0"/>
          </a:p>
        </p:txBody>
      </p:sp>
      <p:sp>
        <p:nvSpPr>
          <p:cNvPr id="4" name="スライド番号プレースホルダ 3"/>
          <p:cNvSpPr>
            <a:spLocks noGrp="1"/>
          </p:cNvSpPr>
          <p:nvPr>
            <p:ph type="sldNum" sz="quarter" idx="10"/>
          </p:nvPr>
        </p:nvSpPr>
        <p:spPr/>
        <p:txBody>
          <a:bodyPr/>
          <a:lstStyle/>
          <a:p>
            <a:fld id="{E867499A-D69B-4DA3-9BCF-C35D09D191BC}" type="slidenum">
              <a:rPr kumimoji="1" lang="ja-JP" altLang="en-US" smtClean="0"/>
              <a:pPr/>
              <a:t>4</a:t>
            </a:fld>
            <a:endParaRPr kumimoji="1" lang="ja-JP" altLang="en-US"/>
          </a:p>
        </p:txBody>
      </p:sp>
    </p:spTree>
    <p:extLst>
      <p:ext uri="{BB962C8B-B14F-4D97-AF65-F5344CB8AC3E}">
        <p14:creationId xmlns:p14="http://schemas.microsoft.com/office/powerpoint/2010/main" val="2321246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defTabSz="941177">
              <a:defRPr/>
            </a:pPr>
            <a:r>
              <a:rPr lang="en-US" altLang="ja-JP" dirty="0" smtClean="0"/>
              <a:t>【</a:t>
            </a:r>
            <a:r>
              <a:rPr lang="ja-JP" altLang="en-US" dirty="0" smtClean="0"/>
              <a:t>進行</a:t>
            </a:r>
            <a:r>
              <a:rPr lang="en-US" altLang="ja-JP" dirty="0" smtClean="0"/>
              <a:t>】</a:t>
            </a:r>
          </a:p>
          <a:p>
            <a:pPr defTabSz="941177">
              <a:defRPr/>
            </a:pPr>
            <a:r>
              <a:rPr lang="ja-JP" altLang="en-US" dirty="0" smtClean="0"/>
              <a:t>「これから</a:t>
            </a:r>
            <a:r>
              <a:rPr lang="en-US" altLang="ja-JP" dirty="0" smtClean="0"/>
              <a:t>A</a:t>
            </a:r>
            <a:r>
              <a:rPr lang="ja-JP" altLang="en-US" dirty="0" err="1" smtClean="0"/>
              <a:t>さん</a:t>
            </a:r>
            <a:r>
              <a:rPr lang="ja-JP" altLang="en-US" dirty="0" smtClean="0"/>
              <a:t>という架空のケースで感情について勉強していきたいと思います。」</a:t>
            </a:r>
            <a:endParaRPr lang="en-US" altLang="ja-JP" dirty="0" smtClean="0"/>
          </a:p>
          <a:p>
            <a:pPr marL="0" marR="0" indent="0" algn="l" defTabSz="941177" rtl="0" eaLnBrk="1" fontAlgn="auto" latinLnBrk="0" hangingPunct="1">
              <a:lnSpc>
                <a:spcPct val="100000"/>
              </a:lnSpc>
              <a:spcBef>
                <a:spcPts val="0"/>
              </a:spcBef>
              <a:spcAft>
                <a:spcPts val="0"/>
              </a:spcAft>
              <a:buClrTx/>
              <a:buSzTx/>
              <a:buFontTx/>
              <a:buNone/>
              <a:tabLst/>
              <a:defRPr/>
            </a:pPr>
            <a:r>
              <a:rPr kumimoji="1" lang="ja-JP" altLang="en-US" dirty="0" smtClean="0"/>
              <a:t>別の参加者を一人当て、「Ａさんは・・・」の文章を読み上げてもらう。</a:t>
            </a:r>
            <a:endParaRPr kumimoji="1" lang="en-US" altLang="ja-JP" dirty="0" smtClean="0"/>
          </a:p>
          <a:p>
            <a:pPr defTabSz="941177">
              <a:defRPr/>
            </a:pPr>
            <a:r>
              <a:rPr lang="ja-JP" altLang="en-US" dirty="0" smtClean="0"/>
              <a:t>読み上げてもらった人に、「Ａさんにはどんな感情を持っていると思いますか？」と尋ね答えてもらう。</a:t>
            </a:r>
            <a:endParaRPr lang="en-US" altLang="ja-JP" dirty="0" smtClean="0"/>
          </a:p>
          <a:p>
            <a:pPr defTabSz="941177">
              <a:defRPr/>
            </a:pPr>
            <a:r>
              <a:rPr lang="ja-JP" altLang="en-US" dirty="0" smtClean="0"/>
              <a:t>通常は「悲しい」「さみしい」「つらい」といった答えが返ってくるので、「この文章には</a:t>
            </a:r>
            <a:r>
              <a:rPr lang="en-US" altLang="ja-JP" dirty="0" smtClean="0"/>
              <a:t>『</a:t>
            </a:r>
            <a:r>
              <a:rPr lang="ja-JP" altLang="en-US" dirty="0" smtClean="0"/>
              <a:t>悲しい</a:t>
            </a:r>
            <a:r>
              <a:rPr lang="en-US" altLang="ja-JP" dirty="0" smtClean="0"/>
              <a:t>』</a:t>
            </a:r>
            <a:r>
              <a:rPr lang="ja-JP" altLang="en-US" dirty="0" smtClean="0"/>
              <a:t>とは一言も書いてないのですが、どうやって</a:t>
            </a:r>
            <a:r>
              <a:rPr lang="en-US" altLang="ja-JP" dirty="0" smtClean="0"/>
              <a:t>『</a:t>
            </a:r>
            <a:r>
              <a:rPr lang="ja-JP" altLang="en-US" dirty="0" smtClean="0"/>
              <a:t>悲しい</a:t>
            </a:r>
            <a:r>
              <a:rPr lang="en-US" altLang="ja-JP" dirty="0" smtClean="0"/>
              <a:t>』</a:t>
            </a:r>
            <a:r>
              <a:rPr lang="ja-JP" altLang="en-US" dirty="0" smtClean="0"/>
              <a:t>と分かったんですか？」と聞く。すると、Ａさんが悲しんでいる間接証拠、例えば「飼っていたポチが死んでしまったから」「涙が出ているから」「引きこもってしまっているから」といった答えが得られます。「その通りですね、長く飼っていたペットが死んでしまったら悲しいですよね／涙が出ているということは悲しんでいる証拠ですよね」とフィードバックする。</a:t>
            </a:r>
            <a:endParaRPr lang="en-US" altLang="ja-JP" dirty="0" smtClean="0"/>
          </a:p>
          <a:p>
            <a:pPr defTabSz="941177">
              <a:defRPr/>
            </a:pPr>
            <a:endParaRPr lang="en-US" altLang="ja-JP" dirty="0" smtClean="0"/>
          </a:p>
          <a:p>
            <a:pPr defTabSz="941177">
              <a:defRPr/>
            </a:pPr>
            <a:r>
              <a:rPr lang="en-US" altLang="ja-JP" dirty="0" smtClean="0"/>
              <a:t>【</a:t>
            </a:r>
            <a:r>
              <a:rPr lang="ja-JP" altLang="en-US" dirty="0" smtClean="0"/>
              <a:t>ねらい</a:t>
            </a:r>
            <a:r>
              <a:rPr lang="en-US" altLang="ja-JP" dirty="0" smtClean="0"/>
              <a:t>】</a:t>
            </a:r>
            <a:r>
              <a:rPr lang="ja-JP" altLang="en-US" dirty="0" smtClean="0"/>
              <a:t>このスライドの狙いは、感情が考えや行動や身体反応と連動しているということへの気づきを促すことです。</a:t>
            </a:r>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E867499A-D69B-4DA3-9BCF-C35D09D191BC}" type="slidenum">
              <a:rPr kumimoji="1" lang="ja-JP" altLang="en-US" smtClean="0"/>
              <a:pPr/>
              <a:t>5</a:t>
            </a:fld>
            <a:endParaRPr kumimoji="1" lang="ja-JP" altLang="en-US"/>
          </a:p>
        </p:txBody>
      </p:sp>
    </p:spTree>
    <p:extLst>
      <p:ext uri="{BB962C8B-B14F-4D97-AF65-F5344CB8AC3E}">
        <p14:creationId xmlns:p14="http://schemas.microsoft.com/office/powerpoint/2010/main" val="23275996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t>
            </a:r>
            <a:r>
              <a:rPr kumimoji="1" lang="ja-JP" altLang="en-US" dirty="0" smtClean="0"/>
              <a:t>進行</a:t>
            </a:r>
            <a:r>
              <a:rPr kumimoji="1" lang="en-US" altLang="ja-JP" dirty="0" smtClean="0"/>
              <a:t>】</a:t>
            </a:r>
          </a:p>
          <a:p>
            <a:r>
              <a:rPr kumimoji="1" lang="ja-JP" altLang="en-US" dirty="0" smtClean="0"/>
              <a:t>「この図は、ある状況で生じる、感情、考え、行動、身体反応という４つのものが相互作用し合っているということを示しています」</a:t>
            </a:r>
            <a:endParaRPr kumimoji="1" lang="en-US" altLang="ja-JP" dirty="0" smtClean="0"/>
          </a:p>
          <a:p>
            <a:r>
              <a:rPr kumimoji="1" lang="ja-JP" altLang="en-US" dirty="0" smtClean="0"/>
              <a:t>「感情が変われば行動も変わるし、考えが変われば感情が変わり、逆もまたしかりと言うことです」</a:t>
            </a:r>
            <a:endParaRPr kumimoji="1" lang="en-US" altLang="ja-JP" dirty="0" smtClean="0"/>
          </a:p>
          <a:p>
            <a:r>
              <a:rPr kumimoji="1" lang="ja-JP" altLang="en-US" dirty="0" smtClean="0"/>
              <a:t>「この図は今後も出てきますが、まずは４つそれぞれがどのようなものであるかを説明していきたいと思います」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E867499A-D69B-4DA3-9BCF-C35D09D191BC}" type="slidenum">
              <a:rPr kumimoji="1" lang="ja-JP" altLang="en-US" smtClean="0"/>
              <a:pPr/>
              <a:t>6</a:t>
            </a:fld>
            <a:endParaRPr kumimoji="1" lang="ja-JP" altLang="en-US"/>
          </a:p>
        </p:txBody>
      </p:sp>
    </p:spTree>
    <p:extLst>
      <p:ext uri="{BB962C8B-B14F-4D97-AF65-F5344CB8AC3E}">
        <p14:creationId xmlns:p14="http://schemas.microsoft.com/office/powerpoint/2010/main" val="2439243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41177" rtl="0" eaLnBrk="1" fontAlgn="auto" latinLnBrk="0" hangingPunct="1">
              <a:lnSpc>
                <a:spcPct val="100000"/>
              </a:lnSpc>
              <a:spcBef>
                <a:spcPts val="0"/>
              </a:spcBef>
              <a:spcAft>
                <a:spcPts val="0"/>
              </a:spcAft>
              <a:buClrTx/>
              <a:buSzTx/>
              <a:buFontTx/>
              <a:buNone/>
              <a:tabLst/>
              <a:defRPr/>
            </a:pPr>
            <a:r>
              <a:rPr kumimoji="1" lang="en-US" altLang="ja-JP" dirty="0" smtClean="0"/>
              <a:t>【</a:t>
            </a:r>
            <a:r>
              <a:rPr kumimoji="1" lang="ja-JP" altLang="en-US" dirty="0" smtClean="0"/>
              <a:t>進行</a:t>
            </a:r>
            <a:r>
              <a:rPr kumimoji="1" lang="en-US" altLang="ja-JP" dirty="0" smtClean="0"/>
              <a:t>】</a:t>
            </a:r>
          </a:p>
          <a:p>
            <a:pPr marL="0" marR="0" indent="0" algn="l" defTabSz="941177" rtl="0" eaLnBrk="1" fontAlgn="auto" latinLnBrk="0" hangingPunct="1">
              <a:lnSpc>
                <a:spcPct val="100000"/>
              </a:lnSpc>
              <a:spcBef>
                <a:spcPts val="0"/>
              </a:spcBef>
              <a:spcAft>
                <a:spcPts val="0"/>
              </a:spcAft>
              <a:buClrTx/>
              <a:buSzTx/>
              <a:buFontTx/>
              <a:buNone/>
              <a:tabLst/>
              <a:defRPr/>
            </a:pPr>
            <a:r>
              <a:rPr kumimoji="1" lang="ja-JP" altLang="en-US" dirty="0" smtClean="0"/>
              <a:t>参加者を一人当て、「感情は・・・考えは・・・」の文章を読み上げてもらう。</a:t>
            </a:r>
            <a:endParaRPr kumimoji="1" lang="en-US" altLang="ja-JP" dirty="0" smtClean="0"/>
          </a:p>
          <a:p>
            <a:pPr marL="0" marR="0" indent="0" algn="l" defTabSz="941177" rtl="0" eaLnBrk="1" fontAlgn="auto" latinLnBrk="0" hangingPunct="1">
              <a:lnSpc>
                <a:spcPct val="100000"/>
              </a:lnSpc>
              <a:spcBef>
                <a:spcPts val="0"/>
              </a:spcBef>
              <a:spcAft>
                <a:spcPts val="0"/>
              </a:spcAft>
              <a:buClrTx/>
              <a:buSzTx/>
              <a:buFontTx/>
              <a:buNone/>
              <a:tabLst/>
              <a:defRPr/>
            </a:pPr>
            <a:r>
              <a:rPr kumimoji="1" lang="ja-JP" altLang="en-US" dirty="0" smtClean="0"/>
              <a:t>「感情と考えは、心の中にあるもので、ほかの人には見ることができません。」</a:t>
            </a:r>
            <a:endParaRPr kumimoji="1" lang="en-US" altLang="ja-JP" dirty="0" smtClean="0"/>
          </a:p>
          <a:p>
            <a:pPr marL="0" marR="0" indent="0" algn="l" defTabSz="941177" rtl="0" eaLnBrk="1" fontAlgn="auto" latinLnBrk="0" hangingPunct="1">
              <a:lnSpc>
                <a:spcPct val="100000"/>
              </a:lnSpc>
              <a:spcBef>
                <a:spcPts val="0"/>
              </a:spcBef>
              <a:spcAft>
                <a:spcPts val="0"/>
              </a:spcAft>
              <a:buClrTx/>
              <a:buSzTx/>
              <a:buFontTx/>
              <a:buNone/>
              <a:tabLst/>
              <a:defRPr/>
            </a:pPr>
            <a:r>
              <a:rPr kumimoji="1" lang="ja-JP" altLang="en-US" dirty="0" smtClean="0"/>
              <a:t>「感情と考えを区別するときのポイントは感情は一言で表せるのに対し、考えは文章で表すものだということです」</a:t>
            </a:r>
            <a:endParaRPr kumimoji="1" lang="en-US" altLang="ja-JP" dirty="0" smtClean="0"/>
          </a:p>
          <a:p>
            <a:pPr marL="0" marR="0" indent="0" algn="l" defTabSz="941177" rtl="0" eaLnBrk="1" fontAlgn="auto" latinLnBrk="0" hangingPunct="1">
              <a:lnSpc>
                <a:spcPct val="100000"/>
              </a:lnSpc>
              <a:spcBef>
                <a:spcPts val="0"/>
              </a:spcBef>
              <a:spcAft>
                <a:spcPts val="0"/>
              </a:spcAft>
              <a:buClrTx/>
              <a:buSzTx/>
              <a:buFontTx/>
              <a:buNone/>
              <a:tabLst/>
              <a:defRPr/>
            </a:pPr>
            <a:r>
              <a:rPr kumimoji="1" lang="ja-JP" altLang="en-US" dirty="0" smtClean="0"/>
              <a:t>参加者を一人当て、「行動は・・・身体反応は・・・」の文章を読み上げてもらう。</a:t>
            </a:r>
            <a:endParaRPr kumimoji="1" lang="en-US" altLang="ja-JP" dirty="0" smtClean="0"/>
          </a:p>
          <a:p>
            <a:pPr marL="0" marR="0" indent="0" algn="l" defTabSz="941177" rtl="0" eaLnBrk="1" fontAlgn="auto" latinLnBrk="0" hangingPunct="1">
              <a:lnSpc>
                <a:spcPct val="100000"/>
              </a:lnSpc>
              <a:spcBef>
                <a:spcPts val="0"/>
              </a:spcBef>
              <a:spcAft>
                <a:spcPts val="0"/>
              </a:spcAft>
              <a:buClrTx/>
              <a:buSzTx/>
              <a:buFontTx/>
              <a:buNone/>
              <a:tabLst/>
              <a:defRPr/>
            </a:pPr>
            <a:r>
              <a:rPr kumimoji="1" lang="ja-JP" altLang="en-US" dirty="0" smtClean="0"/>
              <a:t>「行動と身体反応は心の外にあるので、ほかの人も見ることができ、ビデオにも写すことができます。」</a:t>
            </a:r>
            <a:endParaRPr kumimoji="1" lang="en-US" altLang="ja-JP" dirty="0" smtClean="0"/>
          </a:p>
          <a:p>
            <a:pPr marL="0" marR="0" indent="0" algn="l" defTabSz="941177" rtl="0" eaLnBrk="1" fontAlgn="auto" latinLnBrk="0" hangingPunct="1">
              <a:lnSpc>
                <a:spcPct val="100000"/>
              </a:lnSpc>
              <a:spcBef>
                <a:spcPts val="0"/>
              </a:spcBef>
              <a:spcAft>
                <a:spcPts val="0"/>
              </a:spcAft>
              <a:buClrTx/>
              <a:buSzTx/>
              <a:buFontTx/>
              <a:buNone/>
              <a:tabLst/>
              <a:defRPr/>
            </a:pPr>
            <a:r>
              <a:rPr kumimoji="1" lang="ja-JP" altLang="en-US" dirty="0" smtClean="0"/>
              <a:t>「行動と身体反応の違いは、行動は自分の意志で決められるのに対し、身体反応は自然と生じてくるものなので自分の意志では簡単に変えられないという点です。」</a:t>
            </a:r>
            <a:endParaRPr kumimoji="1" lang="en-US" altLang="ja-JP" dirty="0" smtClean="0"/>
          </a:p>
          <a:p>
            <a:pPr defTabSz="941177">
              <a:defRPr/>
            </a:pPr>
            <a:endParaRPr lang="en-US" altLang="ja-JP" dirty="0" smtClean="0"/>
          </a:p>
          <a:p>
            <a:pPr defTabSz="941177">
              <a:defRPr/>
            </a:pPr>
            <a:r>
              <a:rPr lang="en-US" altLang="ja-JP" dirty="0" smtClean="0"/>
              <a:t>【</a:t>
            </a:r>
            <a:r>
              <a:rPr lang="ja-JP" altLang="en-US" dirty="0" smtClean="0"/>
              <a:t>ねらい</a:t>
            </a:r>
            <a:r>
              <a:rPr lang="en-US" altLang="ja-JP" dirty="0" smtClean="0"/>
              <a:t>】</a:t>
            </a:r>
            <a:r>
              <a:rPr lang="ja-JP" altLang="en-US" dirty="0" smtClean="0"/>
              <a:t>このスライドの狙いは、感情、考え、行動、身体反応の違いを理解することです。</a:t>
            </a:r>
            <a:endParaRPr lang="en-US" altLang="ja-JP" dirty="0" smtClean="0"/>
          </a:p>
          <a:p>
            <a:pPr defTabSz="941177">
              <a:defRPr/>
            </a:pPr>
            <a:r>
              <a:rPr lang="ja-JP" altLang="en-US" dirty="0" smtClean="0"/>
              <a:t>特に、感情と考えは「心の中」の現象で直接他人が見ることはできず、行動と身体反応は「心の外」の現象で他人が見られること、</a:t>
            </a:r>
            <a:endParaRPr lang="en-US" altLang="ja-JP" dirty="0" smtClean="0"/>
          </a:p>
          <a:p>
            <a:pPr defTabSz="941177">
              <a:defRPr/>
            </a:pPr>
            <a:r>
              <a:rPr lang="ja-JP" altLang="en-US" dirty="0" smtClean="0"/>
              <a:t>感情と考えが別のものであることを伝えることが重要です。</a:t>
            </a:r>
            <a:endParaRPr lang="en-US" altLang="ja-JP" dirty="0" smtClean="0"/>
          </a:p>
          <a:p>
            <a:pPr defTabSz="941177">
              <a:defRPr/>
            </a:pPr>
            <a:endParaRPr lang="en-US" altLang="ja-JP" dirty="0" smtClean="0"/>
          </a:p>
        </p:txBody>
      </p:sp>
      <p:sp>
        <p:nvSpPr>
          <p:cNvPr id="4" name="スライド番号プレースホルダ 3"/>
          <p:cNvSpPr>
            <a:spLocks noGrp="1"/>
          </p:cNvSpPr>
          <p:nvPr>
            <p:ph type="sldNum" sz="quarter" idx="10"/>
          </p:nvPr>
        </p:nvSpPr>
        <p:spPr/>
        <p:txBody>
          <a:bodyPr/>
          <a:lstStyle/>
          <a:p>
            <a:fld id="{E867499A-D69B-4DA3-9BCF-C35D09D191BC}" type="slidenum">
              <a:rPr kumimoji="1" lang="ja-JP" altLang="en-US" smtClean="0"/>
              <a:pPr/>
              <a:t>7</a:t>
            </a:fld>
            <a:endParaRPr kumimoji="1" lang="ja-JP" altLang="en-US"/>
          </a:p>
        </p:txBody>
      </p:sp>
    </p:spTree>
    <p:extLst>
      <p:ext uri="{BB962C8B-B14F-4D97-AF65-F5344CB8AC3E}">
        <p14:creationId xmlns:p14="http://schemas.microsoft.com/office/powerpoint/2010/main" val="1144377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進行</a:t>
            </a:r>
            <a:r>
              <a:rPr kumimoji="1" lang="en-US" altLang="ja-JP" dirty="0" smtClean="0"/>
              <a:t>】</a:t>
            </a:r>
            <a:r>
              <a:rPr kumimoji="1" lang="ja-JP" altLang="en-US" dirty="0" smtClean="0"/>
              <a:t>　</a:t>
            </a:r>
            <a:endParaRPr kumimoji="1" lang="en-US" altLang="ja-JP" dirty="0" smtClean="0"/>
          </a:p>
          <a:p>
            <a:r>
              <a:rPr kumimoji="1" lang="ja-JP" altLang="en-US" dirty="0" smtClean="0"/>
              <a:t>「それでは、それぞれの例が、感情、考え、行動、身体反応のどれに分類されるのかを確認していきましょう。少し時間を取りますので、例にならって、左側の事柄がどれに当てはまるか、丸を付けてみてください」</a:t>
            </a:r>
            <a:endParaRPr kumimoji="1" lang="en-US" altLang="ja-JP" dirty="0" smtClean="0"/>
          </a:p>
          <a:p>
            <a:r>
              <a:rPr kumimoji="1" lang="ja-JP" altLang="en-US" dirty="0" smtClean="0"/>
              <a:t>講師・ファシリテーターは参加者の間を回り、課題を理解していなさそうな人がいないかチェックする。分類のしかたについて呑み込めていなさそうな人がいたら、</a:t>
            </a:r>
            <a:endParaRPr kumimoji="1" lang="en-US" altLang="ja-JP" dirty="0" smtClean="0"/>
          </a:p>
          <a:p>
            <a:r>
              <a:rPr kumimoji="1" lang="ja-JP" altLang="en-US" dirty="0" smtClean="0"/>
              <a:t>「これは心の中のことですか？外のことですか？」</a:t>
            </a:r>
            <a:endParaRPr kumimoji="1" lang="en-US" altLang="ja-JP" dirty="0" smtClean="0"/>
          </a:p>
          <a:p>
            <a:r>
              <a:rPr kumimoji="1" lang="ja-JP" altLang="en-US" dirty="0" smtClean="0"/>
              <a:t>「これは一言で表せますか？文章で表されていますか？」</a:t>
            </a:r>
            <a:endParaRPr kumimoji="1" lang="en-US" altLang="ja-JP" dirty="0" smtClean="0"/>
          </a:p>
          <a:p>
            <a:r>
              <a:rPr kumimoji="1" lang="ja-JP" altLang="en-US" dirty="0" smtClean="0"/>
              <a:t>「自分の意志で変えられますか？変えられませんか？」</a:t>
            </a:r>
            <a:endParaRPr kumimoji="1" lang="en-US" altLang="ja-JP" dirty="0" smtClean="0"/>
          </a:p>
          <a:p>
            <a:r>
              <a:rPr kumimoji="1" lang="ja-JP" altLang="en-US" dirty="0" smtClean="0"/>
              <a:t>と聞くことで、正答に誘導する。</a:t>
            </a:r>
            <a:endParaRPr kumimoji="1" lang="en-US" altLang="ja-JP" dirty="0" smtClean="0"/>
          </a:p>
          <a:p>
            <a:r>
              <a:rPr kumimoji="1" lang="ja-JP" altLang="en-US" dirty="0" smtClean="0"/>
              <a:t>「それでは、どの分類に当てはまったか皆さんの意見を教えてください」</a:t>
            </a:r>
            <a:endParaRPr kumimoji="1" lang="en-US" altLang="ja-JP" dirty="0" smtClean="0"/>
          </a:p>
          <a:p>
            <a:r>
              <a:rPr kumimoji="1" lang="ja-JP" altLang="en-US" dirty="0" smtClean="0"/>
              <a:t>一人ひとり当てていく。通例ほぼ</a:t>
            </a:r>
            <a:r>
              <a:rPr kumimoji="1" lang="en-US" altLang="ja-JP" dirty="0" smtClean="0"/>
              <a:t>100</a:t>
            </a:r>
            <a:r>
              <a:rPr kumimoji="1" lang="ja-JP" altLang="en-US" dirty="0" smtClean="0"/>
              <a:t>％の正答率だが、間違いが見られた場合は、上記の質問で正答に誘導する。</a:t>
            </a:r>
            <a:endParaRPr kumimoji="1" lang="en-US" altLang="ja-JP" dirty="0" smtClean="0"/>
          </a:p>
          <a:p>
            <a:r>
              <a:rPr kumimoji="1" lang="ja-JP" altLang="en-US" dirty="0" smtClean="0"/>
              <a:t>「こういうものは</a:t>
            </a:r>
            <a:r>
              <a:rPr kumimoji="1" lang="en-US" altLang="ja-JP" dirty="0" smtClean="0"/>
              <a:t>4</a:t>
            </a:r>
            <a:r>
              <a:rPr kumimoji="1" lang="ja-JP" altLang="en-US" dirty="0" smtClean="0"/>
              <a:t>つのうち、どれに分類されるんだろう、という疑問点がある方はどうぞ」</a:t>
            </a:r>
            <a:endParaRPr kumimoji="1" lang="en-US" altLang="ja-JP" dirty="0" smtClean="0"/>
          </a:p>
          <a:p>
            <a:endParaRPr kumimoji="1" lang="en-US" altLang="ja-JP" dirty="0" smtClean="0"/>
          </a:p>
          <a:p>
            <a:r>
              <a:rPr kumimoji="1" lang="en-US" altLang="ja-JP" dirty="0" smtClean="0"/>
              <a:t>【</a:t>
            </a:r>
            <a:r>
              <a:rPr kumimoji="1" lang="ja-JP" altLang="en-US" dirty="0" smtClean="0"/>
              <a:t>ヒント</a:t>
            </a:r>
            <a:r>
              <a:rPr kumimoji="1" lang="en-US" altLang="ja-JP" dirty="0" smtClean="0"/>
              <a:t>】</a:t>
            </a:r>
          </a:p>
          <a:p>
            <a:r>
              <a:rPr kumimoji="1" lang="ja-JP" altLang="en-US" dirty="0" smtClean="0"/>
              <a:t>「痛い」は場合によって身体反応に入れることがあるが、状況に入れることもある。好みや欲求（「アイスが好きだ」「スケートをしたい」は、この</a:t>
            </a:r>
            <a:r>
              <a:rPr kumimoji="1" lang="en-US" altLang="ja-JP" dirty="0" smtClean="0"/>
              <a:t>4</a:t>
            </a:r>
            <a:r>
              <a:rPr kumimoji="1" lang="ja-JP" altLang="en-US" dirty="0" err="1" smtClean="0"/>
              <a:t>つの</a:t>
            </a:r>
            <a:r>
              <a:rPr kumimoji="1" lang="ja-JP" altLang="en-US" dirty="0" smtClean="0"/>
              <a:t>分類には当てはまらないので、鋭い参加者から疑問がでたら、それが鋭い質問であることを伝えつつ、どれにも分類できないと伝える。</a:t>
            </a:r>
            <a:endParaRPr kumimoji="1" lang="ja-JP" altLang="en-US" dirty="0"/>
          </a:p>
        </p:txBody>
      </p:sp>
      <p:sp>
        <p:nvSpPr>
          <p:cNvPr id="4" name="スライド番号プレースホルダー 3"/>
          <p:cNvSpPr>
            <a:spLocks noGrp="1"/>
          </p:cNvSpPr>
          <p:nvPr>
            <p:ph type="sldNum" sz="quarter" idx="10"/>
          </p:nvPr>
        </p:nvSpPr>
        <p:spPr/>
        <p:txBody>
          <a:bodyPr/>
          <a:lstStyle/>
          <a:p>
            <a:fld id="{E867499A-D69B-4DA3-9BCF-C35D09D191BC}" type="slidenum">
              <a:rPr kumimoji="1" lang="ja-JP" altLang="en-US" smtClean="0"/>
              <a:pPr/>
              <a:t>8</a:t>
            </a:fld>
            <a:endParaRPr kumimoji="1" lang="ja-JP" altLang="en-US"/>
          </a:p>
        </p:txBody>
      </p:sp>
    </p:spTree>
    <p:extLst>
      <p:ext uri="{BB962C8B-B14F-4D97-AF65-F5344CB8AC3E}">
        <p14:creationId xmlns:p14="http://schemas.microsoft.com/office/powerpoint/2010/main" val="4183770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t>
            </a:r>
            <a:r>
              <a:rPr kumimoji="1" lang="ja-JP" altLang="en-US" dirty="0" smtClean="0"/>
              <a:t>進行</a:t>
            </a:r>
            <a:r>
              <a:rPr kumimoji="1" lang="en-US" altLang="ja-JP" dirty="0" smtClean="0"/>
              <a:t>】</a:t>
            </a:r>
          </a:p>
          <a:p>
            <a:r>
              <a:rPr kumimoji="1" lang="ja-JP" altLang="en-US" dirty="0" smtClean="0"/>
              <a:t>「それでは</a:t>
            </a:r>
            <a:r>
              <a:rPr kumimoji="1" lang="en-US" altLang="ja-JP" dirty="0" smtClean="0"/>
              <a:t>4</a:t>
            </a:r>
            <a:r>
              <a:rPr kumimoji="1" lang="ja-JP" altLang="en-US" dirty="0" err="1" smtClean="0"/>
              <a:t>つの</a:t>
            </a:r>
            <a:r>
              <a:rPr kumimoji="1" lang="ja-JP" altLang="en-US" dirty="0" smtClean="0"/>
              <a:t>ものの区別ができたところで、</a:t>
            </a:r>
            <a:r>
              <a:rPr kumimoji="1" lang="en-US" altLang="ja-JP" dirty="0" smtClean="0"/>
              <a:t>〈</a:t>
            </a:r>
            <a:r>
              <a:rPr kumimoji="1" lang="ja-JP" altLang="en-US" dirty="0" smtClean="0"/>
              <a:t>こころのしくみ図</a:t>
            </a:r>
            <a:r>
              <a:rPr kumimoji="1" lang="en-US" altLang="ja-JP" dirty="0" smtClean="0"/>
              <a:t>〉</a:t>
            </a:r>
            <a:r>
              <a:rPr kumimoji="1" lang="ja-JP" altLang="en-US" dirty="0" smtClean="0"/>
              <a:t>という紙の使い方を勉強していきたいと思います」</a:t>
            </a:r>
            <a:endParaRPr kumimoji="1" lang="en-US" altLang="ja-JP" dirty="0" smtClean="0"/>
          </a:p>
          <a:p>
            <a:r>
              <a:rPr kumimoji="1" lang="ja-JP" altLang="en-US" dirty="0" smtClean="0"/>
              <a:t>「これは学校で苦手なテストがある日の、太郎君のこころの仕組み図です。」</a:t>
            </a:r>
            <a:endParaRPr kumimoji="1" lang="en-US" altLang="ja-JP" dirty="0" smtClean="0"/>
          </a:p>
          <a:p>
            <a:r>
              <a:rPr kumimoji="1" lang="ja-JP" altLang="en-US" dirty="0" smtClean="0"/>
              <a:t>「左上は状況を書きます、これはテスト当日の朝のことですね。」</a:t>
            </a:r>
            <a:endParaRPr kumimoji="1" lang="en-US" altLang="ja-JP" dirty="0" smtClean="0"/>
          </a:p>
          <a:p>
            <a:r>
              <a:rPr kumimoji="1" lang="ja-JP" altLang="en-US" dirty="0" smtClean="0"/>
              <a:t>「テスト当日になると、不安な気持ちが出てきます。これを右下に書きます」</a:t>
            </a:r>
            <a:endParaRPr kumimoji="1" lang="en-US" altLang="ja-JP" dirty="0" smtClean="0"/>
          </a:p>
          <a:p>
            <a:r>
              <a:rPr kumimoji="1" lang="ja-JP" altLang="en-US" dirty="0" smtClean="0"/>
              <a:t>「不安になるのは、</a:t>
            </a:r>
            <a:r>
              <a:rPr kumimoji="1" lang="en-US" altLang="ja-JP" dirty="0" smtClean="0"/>
              <a:t>『</a:t>
            </a:r>
            <a:r>
              <a:rPr kumimoji="1" lang="ja-JP" altLang="en-US" dirty="0" smtClean="0"/>
              <a:t>テストでミスをするかもしれない</a:t>
            </a:r>
            <a:r>
              <a:rPr kumimoji="1" lang="en-US" altLang="ja-JP" dirty="0" smtClean="0"/>
              <a:t>』</a:t>
            </a:r>
            <a:r>
              <a:rPr kumimoji="1" lang="ja-JP" altLang="en-US" dirty="0" smtClean="0"/>
              <a:t>という考えがよぎったからです」</a:t>
            </a:r>
            <a:endParaRPr kumimoji="1" lang="en-US" altLang="ja-JP" dirty="0" smtClean="0"/>
          </a:p>
          <a:p>
            <a:r>
              <a:rPr kumimoji="1" lang="ja-JP" altLang="en-US" dirty="0" smtClean="0"/>
              <a:t>「不安になった太郎君はお腹が痛くなってきました。これは身体反応ですね」</a:t>
            </a:r>
            <a:endParaRPr kumimoji="1" lang="en-US" altLang="ja-JP" dirty="0" smtClean="0"/>
          </a:p>
          <a:p>
            <a:r>
              <a:rPr kumimoji="1" lang="ja-JP" altLang="en-US" dirty="0" smtClean="0"/>
              <a:t>「そして太郎君はついに学校をずる休みしてしまいました」</a:t>
            </a:r>
            <a:endParaRPr kumimoji="1" lang="en-US" altLang="ja-JP" dirty="0" smtClean="0"/>
          </a:p>
          <a:p>
            <a:r>
              <a:rPr kumimoji="1" lang="ja-JP" altLang="en-US" dirty="0" smtClean="0"/>
              <a:t>「このようにこころのしくみ図は、ある出来事が生じた際に出てくる、感情、考え、行動、身体反応を整理するのに役立ちます」</a:t>
            </a:r>
            <a:endParaRPr kumimoji="1" lang="en-US" altLang="ja-JP" dirty="0" smtClean="0"/>
          </a:p>
          <a:p>
            <a:r>
              <a:rPr kumimoji="1" lang="ja-JP" altLang="en-US" dirty="0" smtClean="0"/>
              <a:t>「記入をするときには、出来事→感情→身体反応・行動→考え」の順に書いていくのが一番簡単です。</a:t>
            </a:r>
            <a:endParaRPr kumimoji="1" lang="en-US" altLang="ja-JP" dirty="0" smtClean="0"/>
          </a:p>
          <a:p>
            <a:r>
              <a:rPr kumimoji="1" lang="ja-JP" altLang="en-US" dirty="0" smtClean="0"/>
              <a:t>「それでは、さきほどのＡさんの例で、心のしくみ図を用いてＡさんの気持ちを整理してみましょう。Ａさんの例を思い出すために、もう一度読んでみましょう」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参加者を一人当て、Ａさんの事例をもう一度読みあげてもらう。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「それでは少しお時間を取りますので、</a:t>
            </a:r>
            <a:r>
              <a:rPr kumimoji="1" lang="en-US" altLang="ja-JP" dirty="0" smtClean="0"/>
              <a:t>A</a:t>
            </a:r>
            <a:r>
              <a:rPr kumimoji="1" lang="ja-JP" altLang="en-US" dirty="0" err="1" smtClean="0"/>
              <a:t>さんの</a:t>
            </a:r>
            <a:r>
              <a:rPr kumimoji="1" lang="ja-JP" altLang="en-US" dirty="0" smtClean="0"/>
              <a:t>感情、考え、行動、身体反応を記入してみてください」</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3-5</a:t>
            </a:r>
            <a:r>
              <a:rPr kumimoji="1" lang="ja-JP" altLang="en-US" dirty="0" smtClean="0"/>
              <a:t>分ほど時間を取る。参加者の間を回り、課題を理解できていない人をサポートする。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こころのしくみ図を埋める際、「考え」を埋めるのは難しいため、他の所から埋めるようサポートする。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endParaRPr kumimoji="1" lang="en-US" altLang="ja-JP" dirty="0" smtClean="0"/>
          </a:p>
          <a:p>
            <a:r>
              <a:rPr kumimoji="1" lang="en-US" altLang="ja-JP" dirty="0" smtClean="0"/>
              <a:t>【</a:t>
            </a:r>
            <a:r>
              <a:rPr kumimoji="1" lang="ja-JP" altLang="en-US" dirty="0" smtClean="0"/>
              <a:t>ねらい</a:t>
            </a:r>
            <a:r>
              <a:rPr kumimoji="1" lang="en-US" altLang="ja-JP" dirty="0" smtClean="0"/>
              <a:t>】</a:t>
            </a:r>
            <a:r>
              <a:rPr kumimoji="1" lang="ja-JP" altLang="en-US" dirty="0" smtClean="0"/>
              <a:t>本スライドの狙いは、こころのしくみ図の使い方を学ぶことである。</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E867499A-D69B-4DA3-9BCF-C35D09D191BC}" type="slidenum">
              <a:rPr kumimoji="1" lang="ja-JP" altLang="en-US" smtClean="0"/>
              <a:pPr/>
              <a:t>9</a:t>
            </a:fld>
            <a:endParaRPr kumimoji="1" lang="ja-JP" altLang="en-US"/>
          </a:p>
        </p:txBody>
      </p:sp>
    </p:spTree>
    <p:extLst>
      <p:ext uri="{BB962C8B-B14F-4D97-AF65-F5344CB8AC3E}">
        <p14:creationId xmlns:p14="http://schemas.microsoft.com/office/powerpoint/2010/main" val="3585872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4AC8EFE8-1608-449D-9FA3-844802B08E6B}" type="datetime1">
              <a:rPr kumimoji="1" lang="ja-JP" altLang="en-US" smtClean="0"/>
              <a:t>2016/2/19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6FD51B9-1E10-4ACB-848E-3EA4DAD832EF}"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87B382A-7C94-4DAD-91F3-A3F83D680D75}" type="datetime1">
              <a:rPr kumimoji="1" lang="ja-JP" altLang="en-US" smtClean="0"/>
              <a:t>2016/2/19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6FD51B9-1E10-4ACB-848E-3EA4DAD832EF}"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F9A92A87-1FB6-43A4-8C46-5436B1A76189}" type="datetime1">
              <a:rPr kumimoji="1" lang="ja-JP" altLang="en-US" smtClean="0"/>
              <a:t>2016/2/19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6FD51B9-1E10-4ACB-848E-3EA4DAD832EF}"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517F9A5-2BF5-4E1F-97C5-83C23081D2B0}" type="datetime1">
              <a:rPr kumimoji="1" lang="ja-JP" altLang="en-US" smtClean="0"/>
              <a:t>2016/2/19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lvl1pPr>
              <a:defRPr sz="2000">
                <a:solidFill>
                  <a:schemeClr val="tx1"/>
                </a:solidFill>
              </a:defRPr>
            </a:lvl1pPr>
          </a:lstStyle>
          <a:p>
            <a:fld id="{26FD51B9-1E10-4ACB-848E-3EA4DAD832EF}" type="slidenum">
              <a:rPr lang="ja-JP" altLang="en-US" smtClean="0"/>
              <a:pPr/>
              <a:t>‹#›</a:t>
            </a:fld>
            <a:endParaRPr lang="ja-JP" altLang="en-US" dirty="0"/>
          </a:p>
        </p:txBody>
      </p:sp>
      <p:cxnSp>
        <p:nvCxnSpPr>
          <p:cNvPr id="8" name="直線コネクタ 7"/>
          <p:cNvCxnSpPr/>
          <p:nvPr userDrawn="1"/>
        </p:nvCxnSpPr>
        <p:spPr>
          <a:xfrm>
            <a:off x="179512" y="1052736"/>
            <a:ext cx="8784976"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BA1CB391-0543-4587-9CA7-01A36E238AA5}" type="datetime1">
              <a:rPr kumimoji="1" lang="ja-JP" altLang="en-US" smtClean="0"/>
              <a:t>2016/2/19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6FD51B9-1E10-4ACB-848E-3EA4DAD832EF}"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A737290C-396D-4299-866D-75D9CBB2DA90}" type="datetime1">
              <a:rPr kumimoji="1" lang="ja-JP" altLang="en-US" smtClean="0"/>
              <a:t>2016/2/19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6FD51B9-1E10-4ACB-848E-3EA4DAD832EF}"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83072400-2D39-4C42-82CC-907D1A6503F5}" type="datetime1">
              <a:rPr kumimoji="1" lang="ja-JP" altLang="en-US" smtClean="0"/>
              <a:t>2016/2/19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26FD51B9-1E10-4ACB-848E-3EA4DAD832EF}"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72276C7D-3B33-4FF7-A397-A124C98A3C3E}" type="datetime1">
              <a:rPr kumimoji="1" lang="ja-JP" altLang="en-US" smtClean="0"/>
              <a:t>2016/2/19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26FD51B9-1E10-4ACB-848E-3EA4DAD832EF}"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149DD9EA-527B-42BD-B983-6A6C4E8F0782}" type="datetime1">
              <a:rPr kumimoji="1" lang="ja-JP" altLang="en-US" smtClean="0"/>
              <a:t>2016/2/19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26FD51B9-1E10-4ACB-848E-3EA4DAD832EF}"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584F665-64C7-4F84-A592-15BAD52F6354}" type="datetime1">
              <a:rPr kumimoji="1" lang="ja-JP" altLang="en-US" smtClean="0"/>
              <a:t>2016/2/19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6FD51B9-1E10-4ACB-848E-3EA4DAD832EF}"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B1611C7-F90E-4075-88D0-09CE87EC1B2F}" type="datetime1">
              <a:rPr kumimoji="1" lang="ja-JP" altLang="en-US" smtClean="0"/>
              <a:t>2016/2/19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6FD51B9-1E10-4ACB-848E-3EA4DAD832EF}"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776822-07F2-4948-8318-EFA96D877E83}" type="datetime1">
              <a:rPr kumimoji="1" lang="ja-JP" altLang="en-US" smtClean="0"/>
              <a:t>2016/2/19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FD51B9-1E10-4ACB-848E-3EA4DAD832EF}"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im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img"/></Relationships>
</file>

<file path=ppt/slides/_rels/slide1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0.wmf"/><Relationship Id="rId2" Type="http://schemas.openxmlformats.org/officeDocument/2006/relationships/image" Target="../media/image3.wmf"/><Relationship Id="rId1" Type="http://schemas.openxmlformats.org/officeDocument/2006/relationships/slideLayout" Target="../slideLayouts/slideLayout1.xml"/><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wmf"/><Relationship Id="rId4" Type="http://schemas.openxmlformats.org/officeDocument/2006/relationships/image" Target="../media/image1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tif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kumimoji="1" lang="ja-JP" altLang="en-US" sz="4900" dirty="0" smtClean="0"/>
              <a:t>入門！認知行動療法</a:t>
            </a:r>
            <a:r>
              <a:rPr kumimoji="1" lang="en-US" altLang="ja-JP" sz="4900" dirty="0" smtClean="0"/>
              <a:t/>
            </a:r>
            <a:br>
              <a:rPr kumimoji="1" lang="en-US" altLang="ja-JP" sz="4900" dirty="0" smtClean="0"/>
            </a:br>
            <a:r>
              <a:rPr lang="en-US" altLang="ja-JP" sz="4900" dirty="0" smtClean="0"/>
              <a:t/>
            </a:r>
            <a:br>
              <a:rPr lang="en-US" altLang="ja-JP" sz="4900" dirty="0" smtClean="0"/>
            </a:br>
            <a:r>
              <a:rPr lang="ja-JP" altLang="en-US" sz="6700" dirty="0"/>
              <a:t>こころ</a:t>
            </a:r>
            <a:r>
              <a:rPr lang="ja-JP" altLang="en-US" sz="6700" dirty="0" smtClean="0"/>
              <a:t>のしくみ</a:t>
            </a:r>
            <a:endParaRPr kumimoji="1" lang="ja-JP" altLang="en-US" dirty="0"/>
          </a:p>
        </p:txBody>
      </p:sp>
      <p:sp>
        <p:nvSpPr>
          <p:cNvPr id="3" name="スライド番号プレースホルダー 2"/>
          <p:cNvSpPr>
            <a:spLocks noGrp="1"/>
          </p:cNvSpPr>
          <p:nvPr>
            <p:ph type="sldNum" sz="quarter" idx="12"/>
          </p:nvPr>
        </p:nvSpPr>
        <p:spPr/>
        <p:txBody>
          <a:bodyPr/>
          <a:lstStyle/>
          <a:p>
            <a:fld id="{26FD51B9-1E10-4ACB-848E-3EA4DAD832EF}" type="slidenum">
              <a:rPr kumimoji="1" lang="ja-JP" altLang="en-US" smtClean="0"/>
              <a:pPr/>
              <a:t>1</a:t>
            </a:fld>
            <a:endParaRPr kumimoji="1" lang="ja-JP" altLang="en-US"/>
          </a:p>
        </p:txBody>
      </p:sp>
      <p:pic>
        <p:nvPicPr>
          <p:cNvPr id="7" name="図 6"/>
          <p:cNvPicPr>
            <a:picLocks/>
          </p:cNvPicPr>
          <p:nvPr/>
        </p:nvPicPr>
        <p:blipFill>
          <a:blip r:embed="rId3">
            <a:extLst>
              <a:ext uri="{28A0092B-C50C-407E-A947-70E740481C1C}">
                <a14:useLocalDpi xmlns:a14="http://schemas.microsoft.com/office/drawing/2010/main" val="0"/>
              </a:ext>
            </a:extLst>
          </a:blip>
          <a:stretch>
            <a:fillRect/>
          </a:stretch>
        </p:blipFill>
        <p:spPr>
          <a:xfrm>
            <a:off x="9707" y="0"/>
            <a:ext cx="804672" cy="283464"/>
          </a:xfrm>
          <a:prstGeom prst="rect">
            <a:avLst/>
          </a:prstGeom>
        </p:spPr>
      </p:pic>
      <p:pic>
        <p:nvPicPr>
          <p:cNvPr id="4" name="図 3"/>
          <p:cNvPicPr>
            <a:picLocks/>
          </p:cNvPicPr>
          <p:nvPr/>
        </p:nvPicPr>
        <p:blipFill>
          <a:blip r:embed="rId4">
            <a:extLst>
              <a:ext uri="{28A0092B-C50C-407E-A947-70E740481C1C}">
                <a14:useLocalDpi xmlns:a14="http://schemas.microsoft.com/office/drawing/2010/main" val="0"/>
              </a:ext>
            </a:extLst>
          </a:blip>
          <a:stretch>
            <a:fillRect/>
          </a:stretch>
        </p:blipFill>
        <p:spPr>
          <a:xfrm>
            <a:off x="12700" y="12700"/>
            <a:ext cx="804672" cy="28346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332656"/>
            <a:ext cx="8856984" cy="864096"/>
          </a:xfrm>
        </p:spPr>
        <p:txBody>
          <a:bodyPr>
            <a:noAutofit/>
          </a:bodyPr>
          <a:lstStyle/>
          <a:p>
            <a:r>
              <a:rPr lang="ja-JP" altLang="en-US" dirty="0" smtClean="0"/>
              <a:t>四つの関係にはパターンがある</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2583773722"/>
              </p:ext>
            </p:extLst>
          </p:nvPr>
        </p:nvGraphicFramePr>
        <p:xfrm>
          <a:off x="251520" y="1412776"/>
          <a:ext cx="8640960" cy="4949778"/>
        </p:xfrm>
        <a:graphic>
          <a:graphicData uri="http://schemas.openxmlformats.org/drawingml/2006/table">
            <a:tbl>
              <a:tblPr firstRow="1" bandRow="1">
                <a:tableStyleId>{5C22544A-7EE6-4342-B048-85BDC9FD1C3A}</a:tableStyleId>
              </a:tblPr>
              <a:tblGrid>
                <a:gridCol w="1584176"/>
                <a:gridCol w="3024336"/>
                <a:gridCol w="1872208"/>
                <a:gridCol w="2160240"/>
              </a:tblGrid>
              <a:tr h="360040">
                <a:tc>
                  <a:txBody>
                    <a:bodyPr/>
                    <a:lstStyle/>
                    <a:p>
                      <a:pPr algn="ctr"/>
                      <a:r>
                        <a:rPr kumimoji="1" lang="ja-JP" altLang="en-US" dirty="0" smtClean="0"/>
                        <a:t>感情</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考え</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身体反応</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行動</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528006">
                <a:tc>
                  <a:txBody>
                    <a:bodyPr/>
                    <a:lstStyle/>
                    <a:p>
                      <a:pPr algn="ctr"/>
                      <a:r>
                        <a:rPr kumimoji="1" lang="ja-JP" altLang="en-US" sz="3200" dirty="0" smtClean="0">
                          <a:latin typeface="HGP創英角ﾎﾟｯﾌﾟ体" pitchFamily="50" charset="-128"/>
                          <a:ea typeface="HGP創英角ﾎﾟｯﾌﾟ体" pitchFamily="50" charset="-128"/>
                        </a:rPr>
                        <a:t>悲しみ</a:t>
                      </a:r>
                      <a:endParaRPr kumimoji="1" lang="ja-JP" altLang="en-US" sz="3200"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400" dirty="0" smtClean="0">
                          <a:latin typeface="HGP創英角ﾎﾟｯﾌﾟ体" pitchFamily="50" charset="-128"/>
                          <a:ea typeface="HGP創英角ﾎﾟｯﾌﾟ体" pitchFamily="50" charset="-128"/>
                        </a:rPr>
                        <a:t>大切にしていたものを失った</a:t>
                      </a:r>
                      <a:endParaRPr kumimoji="1" lang="ja-JP" altLang="en-US" sz="2400"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400" dirty="0" smtClean="0">
                          <a:latin typeface="HGP創英角ﾎﾟｯﾌﾟ体" pitchFamily="50" charset="-128"/>
                          <a:ea typeface="HGP創英角ﾎﾟｯﾌﾟ体" pitchFamily="50" charset="-128"/>
                        </a:rPr>
                        <a:t>涙が出る</a:t>
                      </a:r>
                      <a:endParaRPr kumimoji="1" lang="en-US" altLang="ja-JP" sz="2400" dirty="0" smtClean="0">
                        <a:latin typeface="HGP創英角ﾎﾟｯﾌﾟ体" pitchFamily="50" charset="-128"/>
                        <a:ea typeface="HGP創英角ﾎﾟｯﾌﾟ体" pitchFamily="50" charset="-128"/>
                      </a:endParaRPr>
                    </a:p>
                    <a:p>
                      <a:r>
                        <a:rPr kumimoji="1" lang="ja-JP" altLang="en-US" sz="2400" dirty="0" smtClean="0">
                          <a:latin typeface="HGP創英角ﾎﾟｯﾌﾟ体" pitchFamily="50" charset="-128"/>
                          <a:ea typeface="HGP創英角ﾎﾟｯﾌﾟ体" pitchFamily="50" charset="-128"/>
                        </a:rPr>
                        <a:t>体が重くなる</a:t>
                      </a:r>
                      <a:endParaRPr kumimoji="1" lang="ja-JP" altLang="en-US" sz="2400"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400" dirty="0" smtClean="0">
                          <a:latin typeface="HGP創英角ﾎﾟｯﾌﾟ体" pitchFamily="50" charset="-128"/>
                          <a:ea typeface="HGP創英角ﾎﾟｯﾌﾟ体" pitchFamily="50" charset="-128"/>
                        </a:rPr>
                        <a:t>引きこもる</a:t>
                      </a:r>
                      <a:r>
                        <a:rPr kumimoji="1" lang="en-US" altLang="ja-JP" sz="2400" dirty="0" smtClean="0">
                          <a:latin typeface="HGP創英角ﾎﾟｯﾌﾟ体" pitchFamily="50" charset="-128"/>
                          <a:ea typeface="HGP創英角ﾎﾟｯﾌﾟ体" pitchFamily="50" charset="-128"/>
                        </a:rPr>
                        <a:t/>
                      </a:r>
                      <a:br>
                        <a:rPr kumimoji="1" lang="en-US" altLang="ja-JP" sz="2400" dirty="0" smtClean="0">
                          <a:latin typeface="HGP創英角ﾎﾟｯﾌﾟ体" pitchFamily="50" charset="-128"/>
                          <a:ea typeface="HGP創英角ﾎﾟｯﾌﾟ体" pitchFamily="50" charset="-128"/>
                        </a:rPr>
                      </a:br>
                      <a:r>
                        <a:rPr kumimoji="1" lang="ja-JP" altLang="en-US" sz="2400" dirty="0" smtClean="0">
                          <a:latin typeface="HGP創英角ﾎﾟｯﾌﾟ体" pitchFamily="50" charset="-128"/>
                          <a:ea typeface="HGP創英角ﾎﾟｯﾌﾟ体" pitchFamily="50" charset="-128"/>
                        </a:rPr>
                        <a:t>寝込む</a:t>
                      </a:r>
                      <a:endParaRPr kumimoji="1" lang="ja-JP" altLang="en-US" sz="2400"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28006">
                <a:tc>
                  <a:txBody>
                    <a:bodyPr/>
                    <a:lstStyle/>
                    <a:p>
                      <a:pPr algn="ctr"/>
                      <a:r>
                        <a:rPr kumimoji="1" lang="ja-JP" altLang="en-US" sz="3200" dirty="0" smtClean="0">
                          <a:latin typeface="HGP創英角ﾎﾟｯﾌﾟ体" pitchFamily="50" charset="-128"/>
                          <a:ea typeface="HGP創英角ﾎﾟｯﾌﾟ体" pitchFamily="50" charset="-128"/>
                        </a:rPr>
                        <a:t>怒り</a:t>
                      </a:r>
                      <a:endParaRPr kumimoji="1" lang="ja-JP" altLang="en-US" sz="3200"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latin typeface="HGP創英角ﾎﾟｯﾌﾟ体" pitchFamily="50" charset="-128"/>
                          <a:ea typeface="HGP創英角ﾎﾟｯﾌﾟ体" pitchFamily="50" charset="-128"/>
                        </a:rPr>
                        <a:t>大事なものを他人に侵された</a:t>
                      </a:r>
                    </a:p>
                    <a:p>
                      <a:endParaRPr kumimoji="1" lang="ja-JP" altLang="en-US"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400" dirty="0" smtClean="0">
                          <a:latin typeface="HGP創英角ﾎﾟｯﾌﾟ体" pitchFamily="50" charset="-128"/>
                          <a:ea typeface="HGP創英角ﾎﾟｯﾌﾟ体" pitchFamily="50" charset="-128"/>
                        </a:rPr>
                        <a:t>顔が赤くなる</a:t>
                      </a:r>
                      <a:endParaRPr kumimoji="1" lang="en-US" altLang="ja-JP" sz="2400" dirty="0" smtClean="0">
                        <a:latin typeface="HGP創英角ﾎﾟｯﾌﾟ体" pitchFamily="50" charset="-128"/>
                        <a:ea typeface="HGP創英角ﾎﾟｯﾌﾟ体" pitchFamily="50" charset="-128"/>
                      </a:endParaRPr>
                    </a:p>
                    <a:p>
                      <a:r>
                        <a:rPr kumimoji="1" lang="ja-JP" altLang="en-US" sz="2400" dirty="0" smtClean="0">
                          <a:latin typeface="HGP創英角ﾎﾟｯﾌﾟ体" pitchFamily="50" charset="-128"/>
                          <a:ea typeface="HGP創英角ﾎﾟｯﾌﾟ体" pitchFamily="50" charset="-128"/>
                        </a:rPr>
                        <a:t>筋肉がりきむ</a:t>
                      </a:r>
                    </a:p>
                    <a:p>
                      <a:endParaRPr kumimoji="1" lang="ja-JP" altLang="en-US" sz="2400"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400"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28006">
                <a:tc>
                  <a:txBody>
                    <a:bodyPr/>
                    <a:lstStyle/>
                    <a:p>
                      <a:pPr algn="ctr"/>
                      <a:r>
                        <a:rPr kumimoji="1" lang="ja-JP" altLang="en-US" sz="3200" dirty="0" smtClean="0">
                          <a:latin typeface="HGP創英角ﾎﾟｯﾌﾟ体" pitchFamily="50" charset="-128"/>
                          <a:ea typeface="HGP創英角ﾎﾟｯﾌﾟ体" pitchFamily="50" charset="-128"/>
                        </a:rPr>
                        <a:t>恐怖</a:t>
                      </a:r>
                      <a:endParaRPr kumimoji="1" lang="ja-JP" altLang="en-US" sz="3200"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400" dirty="0" smtClean="0">
                          <a:latin typeface="HGP創英角ﾎﾟｯﾌﾟ体" pitchFamily="50" charset="-128"/>
                          <a:ea typeface="HGP創英角ﾎﾟｯﾌﾟ体" pitchFamily="50" charset="-128"/>
                        </a:rPr>
                        <a:t>危険が目の前に迫っている</a:t>
                      </a:r>
                      <a:endParaRPr kumimoji="1" lang="ja-JP" altLang="en-US" sz="2400"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400"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2400" dirty="0" smtClean="0">
                        <a:latin typeface="HGP創英角ﾎﾟｯﾌﾟ体" pitchFamily="50" charset="-128"/>
                        <a:ea typeface="HGP創英角ﾎﾟｯﾌﾟ体" pitchFamily="50" charset="-128"/>
                      </a:endParaRPr>
                    </a:p>
                    <a:p>
                      <a:endParaRPr kumimoji="1" lang="ja-JP" altLang="en-US" sz="2400" dirty="0">
                        <a:latin typeface="HGP創英角ﾎﾟｯﾌﾟ体" pitchFamily="50" charset="-128"/>
                        <a:ea typeface="HGP創英角ﾎﾟｯﾌﾟ体"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pic>
        <p:nvPicPr>
          <p:cNvPr id="13" name="図 13" descr="MC900428075[1]"/>
          <p:cNvPicPr>
            <a:picLocks noChangeAspect="1" noChangeArrowheads="1"/>
          </p:cNvPicPr>
          <p:nvPr/>
        </p:nvPicPr>
        <p:blipFill>
          <a:blip r:embed="rId3" cstate="print"/>
          <a:srcRect/>
          <a:stretch>
            <a:fillRect/>
          </a:stretch>
        </p:blipFill>
        <p:spPr bwMode="auto">
          <a:xfrm>
            <a:off x="395536" y="2564904"/>
            <a:ext cx="1035157" cy="720080"/>
          </a:xfrm>
          <a:prstGeom prst="rect">
            <a:avLst/>
          </a:prstGeom>
          <a:noFill/>
        </p:spPr>
      </p:pic>
      <p:pic>
        <p:nvPicPr>
          <p:cNvPr id="15" name="図 11"/>
          <p:cNvPicPr>
            <a:picLocks noChangeAspect="1" noChangeArrowheads="1"/>
          </p:cNvPicPr>
          <p:nvPr/>
        </p:nvPicPr>
        <p:blipFill>
          <a:blip r:embed="rId4" cstate="print"/>
          <a:srcRect/>
          <a:stretch>
            <a:fillRect/>
          </a:stretch>
        </p:blipFill>
        <p:spPr bwMode="auto">
          <a:xfrm>
            <a:off x="395536" y="3921616"/>
            <a:ext cx="1152128" cy="864096"/>
          </a:xfrm>
          <a:prstGeom prst="rect">
            <a:avLst/>
          </a:prstGeom>
          <a:noFill/>
        </p:spPr>
      </p:pic>
      <p:sp>
        <p:nvSpPr>
          <p:cNvPr id="3" name="スライド番号プレースホルダー 2"/>
          <p:cNvSpPr>
            <a:spLocks noGrp="1"/>
          </p:cNvSpPr>
          <p:nvPr>
            <p:ph type="sldNum" sz="quarter" idx="12"/>
          </p:nvPr>
        </p:nvSpPr>
        <p:spPr/>
        <p:txBody>
          <a:bodyPr/>
          <a:lstStyle/>
          <a:p>
            <a:fld id="{26FD51B9-1E10-4ACB-848E-3EA4DAD832EF}" type="slidenum">
              <a:rPr kumimoji="1" lang="ja-JP" altLang="en-US" smtClean="0"/>
              <a:pPr/>
              <a:t>10</a:t>
            </a:fld>
            <a:endParaRPr kumimoji="1" lang="ja-JP" altLang="en-US"/>
          </a:p>
        </p:txBody>
      </p:sp>
      <p:pic>
        <p:nvPicPr>
          <p:cNvPr id="9" name="図 22" descr="MC900433819[1]"/>
          <p:cNvPicPr>
            <a:picLocks noChangeAspect="1" noChangeArrowheads="1"/>
          </p:cNvPicPr>
          <p:nvPr/>
        </p:nvPicPr>
        <p:blipFill>
          <a:blip r:embed="rId5" cstate="print"/>
          <a:srcRect/>
          <a:stretch>
            <a:fillRect/>
          </a:stretch>
        </p:blipFill>
        <p:spPr bwMode="auto">
          <a:xfrm>
            <a:off x="640949" y="5373216"/>
            <a:ext cx="780648" cy="780648"/>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01821" y="188640"/>
            <a:ext cx="7725544" cy="868958"/>
          </a:xfrm>
        </p:spPr>
        <p:txBody>
          <a:bodyPr/>
          <a:lstStyle/>
          <a:p>
            <a:r>
              <a:rPr kumimoji="1" lang="ja-JP" altLang="en-US" dirty="0" smtClean="0"/>
              <a:t>感情を直接変えるのは難しい</a:t>
            </a:r>
            <a:endParaRPr kumimoji="1" lang="ja-JP" altLang="en-US" dirty="0"/>
          </a:p>
        </p:txBody>
      </p:sp>
      <p:sp>
        <p:nvSpPr>
          <p:cNvPr id="18" name="円/楕円 17"/>
          <p:cNvSpPr/>
          <p:nvPr/>
        </p:nvSpPr>
        <p:spPr>
          <a:xfrm>
            <a:off x="3904277" y="1891674"/>
            <a:ext cx="2120633" cy="1656184"/>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t>考え</a:t>
            </a:r>
            <a:endParaRPr kumimoji="1" lang="ja-JP" altLang="en-US" sz="4000" dirty="0"/>
          </a:p>
        </p:txBody>
      </p:sp>
      <p:sp>
        <p:nvSpPr>
          <p:cNvPr id="19" name="円/楕円 18"/>
          <p:cNvSpPr/>
          <p:nvPr/>
        </p:nvSpPr>
        <p:spPr>
          <a:xfrm>
            <a:off x="6321838" y="3411841"/>
            <a:ext cx="2120633" cy="1656184"/>
          </a:xfrm>
          <a:prstGeom prst="ellipse">
            <a:avLst/>
          </a:prstGeom>
          <a:solidFill>
            <a:srgbClr val="FA81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000" dirty="0"/>
              <a:t>感情</a:t>
            </a:r>
            <a:endParaRPr kumimoji="1" lang="ja-JP" altLang="en-US" sz="4000" dirty="0"/>
          </a:p>
        </p:txBody>
      </p:sp>
      <p:sp>
        <p:nvSpPr>
          <p:cNvPr id="20" name="円/楕円 19"/>
          <p:cNvSpPr/>
          <p:nvPr/>
        </p:nvSpPr>
        <p:spPr>
          <a:xfrm>
            <a:off x="1486718" y="3411841"/>
            <a:ext cx="2120633" cy="1656184"/>
          </a:xfrm>
          <a:prstGeom prst="ellipse">
            <a:avLst/>
          </a:prstGeom>
          <a:solidFill>
            <a:srgbClr val="20F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t>行動</a:t>
            </a:r>
            <a:endParaRPr kumimoji="1" lang="ja-JP" altLang="en-US" sz="4000" dirty="0"/>
          </a:p>
        </p:txBody>
      </p:sp>
      <p:sp>
        <p:nvSpPr>
          <p:cNvPr id="21" name="円/楕円 20"/>
          <p:cNvSpPr/>
          <p:nvPr/>
        </p:nvSpPr>
        <p:spPr>
          <a:xfrm>
            <a:off x="3904277" y="4852001"/>
            <a:ext cx="2120633" cy="1656184"/>
          </a:xfrm>
          <a:prstGeom prst="ellipse">
            <a:avLst/>
          </a:prstGeom>
          <a:solidFill>
            <a:srgbClr val="C790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000" dirty="0" smtClean="0"/>
              <a:t>身体</a:t>
            </a:r>
            <a:endParaRPr lang="en-US" altLang="ja-JP" sz="4000" dirty="0" smtClean="0"/>
          </a:p>
          <a:p>
            <a:pPr algn="ctr"/>
            <a:r>
              <a:rPr lang="ja-JP" altLang="en-US" sz="4000" dirty="0" smtClean="0"/>
              <a:t>反応</a:t>
            </a:r>
            <a:endParaRPr kumimoji="1" lang="ja-JP" altLang="en-US" sz="4000" dirty="0"/>
          </a:p>
        </p:txBody>
      </p:sp>
      <p:cxnSp>
        <p:nvCxnSpPr>
          <p:cNvPr id="22" name="直線矢印コネクタ 21"/>
          <p:cNvCxnSpPr>
            <a:stCxn id="20" idx="0"/>
            <a:endCxn id="18" idx="2"/>
          </p:cNvCxnSpPr>
          <p:nvPr/>
        </p:nvCxnSpPr>
        <p:spPr>
          <a:xfrm flipV="1">
            <a:off x="2547035" y="2719766"/>
            <a:ext cx="1357242" cy="692075"/>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8" idx="6"/>
            <a:endCxn id="19" idx="0"/>
          </p:cNvCxnSpPr>
          <p:nvPr/>
        </p:nvCxnSpPr>
        <p:spPr>
          <a:xfrm>
            <a:off x="6024910" y="2719766"/>
            <a:ext cx="1357245" cy="692075"/>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20" idx="4"/>
            <a:endCxn id="21" idx="2"/>
          </p:cNvCxnSpPr>
          <p:nvPr/>
        </p:nvCxnSpPr>
        <p:spPr>
          <a:xfrm>
            <a:off x="2547035" y="5068025"/>
            <a:ext cx="1357242" cy="612068"/>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9" idx="4"/>
            <a:endCxn id="21" idx="6"/>
          </p:cNvCxnSpPr>
          <p:nvPr/>
        </p:nvCxnSpPr>
        <p:spPr>
          <a:xfrm flipH="1">
            <a:off x="6024910" y="5068025"/>
            <a:ext cx="1357245" cy="612068"/>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20" idx="6"/>
            <a:endCxn id="19" idx="2"/>
          </p:cNvCxnSpPr>
          <p:nvPr/>
        </p:nvCxnSpPr>
        <p:spPr>
          <a:xfrm>
            <a:off x="3607351" y="4239933"/>
            <a:ext cx="2714487" cy="0"/>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18" idx="4"/>
            <a:endCxn id="21" idx="0"/>
          </p:cNvCxnSpPr>
          <p:nvPr/>
        </p:nvCxnSpPr>
        <p:spPr>
          <a:xfrm>
            <a:off x="4964594" y="3547858"/>
            <a:ext cx="0" cy="1304143"/>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30" name="円/楕円 29"/>
          <p:cNvSpPr/>
          <p:nvPr/>
        </p:nvSpPr>
        <p:spPr>
          <a:xfrm>
            <a:off x="539196" y="1246018"/>
            <a:ext cx="2060044" cy="1324947"/>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3200" dirty="0" smtClean="0"/>
              <a:t>状況</a:t>
            </a:r>
            <a:r>
              <a:rPr kumimoji="1" lang="en-US" altLang="ja-JP" sz="3200" dirty="0" smtClean="0"/>
              <a:t/>
            </a:r>
            <a:br>
              <a:rPr kumimoji="1" lang="en-US" altLang="ja-JP" sz="3200" dirty="0" smtClean="0"/>
            </a:br>
            <a:r>
              <a:rPr kumimoji="1" lang="ja-JP" altLang="en-US" sz="3200" dirty="0" smtClean="0"/>
              <a:t>できごと</a:t>
            </a:r>
            <a:endParaRPr kumimoji="1" lang="ja-JP" altLang="en-US" sz="3200" dirty="0"/>
          </a:p>
        </p:txBody>
      </p:sp>
      <p:sp>
        <p:nvSpPr>
          <p:cNvPr id="93" name="右矢印 92"/>
          <p:cNvSpPr/>
          <p:nvPr/>
        </p:nvSpPr>
        <p:spPr>
          <a:xfrm rot="20901955">
            <a:off x="2209635" y="5496571"/>
            <a:ext cx="2195408" cy="1358749"/>
          </a:xfrm>
          <a:prstGeom prst="rightArrow">
            <a:avLst>
              <a:gd name="adj1" fmla="val 62598"/>
              <a:gd name="adj2" fmla="val 50000"/>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bg1"/>
                </a:solidFill>
              </a:rPr>
              <a:t>呼吸法</a:t>
            </a:r>
            <a:endParaRPr kumimoji="1" lang="en-US" altLang="ja-JP" sz="2800" dirty="0" smtClean="0">
              <a:solidFill>
                <a:schemeClr val="bg1"/>
              </a:solidFill>
            </a:endParaRPr>
          </a:p>
          <a:p>
            <a:pPr algn="ctr"/>
            <a:r>
              <a:rPr lang="ja-JP" altLang="en-US" sz="2800" dirty="0">
                <a:solidFill>
                  <a:schemeClr val="bg1"/>
                </a:solidFill>
              </a:rPr>
              <a:t>筋弛緩法</a:t>
            </a:r>
            <a:endParaRPr kumimoji="1" lang="ja-JP" altLang="en-US" sz="2800" dirty="0">
              <a:solidFill>
                <a:schemeClr val="bg1"/>
              </a:solidFill>
            </a:endParaRPr>
          </a:p>
        </p:txBody>
      </p:sp>
      <p:sp>
        <p:nvSpPr>
          <p:cNvPr id="94" name="右矢印 93"/>
          <p:cNvSpPr/>
          <p:nvPr/>
        </p:nvSpPr>
        <p:spPr>
          <a:xfrm rot="15261192">
            <a:off x="7231834" y="4809792"/>
            <a:ext cx="1537650" cy="1509103"/>
          </a:xfrm>
          <a:prstGeom prst="rightArrow">
            <a:avLst>
              <a:gd name="adj1" fmla="val 60731"/>
              <a:gd name="adj2" fmla="val 28736"/>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kumimoji="1" lang="ja-JP" altLang="en-US" sz="2800" dirty="0" smtClean="0">
                <a:solidFill>
                  <a:schemeClr val="bg1"/>
                </a:solidFill>
              </a:rPr>
              <a:t>薬物</a:t>
            </a:r>
            <a:endParaRPr kumimoji="1" lang="en-US" altLang="ja-JP" sz="2800" dirty="0" smtClean="0">
              <a:solidFill>
                <a:schemeClr val="bg1"/>
              </a:solidFill>
            </a:endParaRPr>
          </a:p>
          <a:p>
            <a:pPr algn="ctr"/>
            <a:r>
              <a:rPr kumimoji="1" lang="ja-JP" altLang="en-US" sz="2800" dirty="0" smtClean="0">
                <a:solidFill>
                  <a:schemeClr val="bg1"/>
                </a:solidFill>
              </a:rPr>
              <a:t>療法</a:t>
            </a:r>
            <a:endParaRPr kumimoji="1" lang="ja-JP" altLang="en-US" sz="2800" dirty="0">
              <a:solidFill>
                <a:schemeClr val="bg1"/>
              </a:solidFill>
            </a:endParaRPr>
          </a:p>
        </p:txBody>
      </p:sp>
      <p:sp>
        <p:nvSpPr>
          <p:cNvPr id="95" name="右矢印 94"/>
          <p:cNvSpPr/>
          <p:nvPr/>
        </p:nvSpPr>
        <p:spPr>
          <a:xfrm rot="20859411" flipH="1">
            <a:off x="5547041" y="1644671"/>
            <a:ext cx="2952328" cy="1008112"/>
          </a:xfrm>
          <a:prstGeom prst="rightArrow">
            <a:avLst>
              <a:gd name="adj1" fmla="val 62598"/>
              <a:gd name="adj2" fmla="val 50000"/>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2800" dirty="0" smtClean="0">
                <a:solidFill>
                  <a:schemeClr val="bg1"/>
                </a:solidFill>
              </a:rPr>
              <a:t>認知再構成法</a:t>
            </a:r>
            <a:endParaRPr kumimoji="1" lang="ja-JP" altLang="en-US" sz="2800" dirty="0">
              <a:solidFill>
                <a:schemeClr val="bg1"/>
              </a:solidFill>
            </a:endParaRPr>
          </a:p>
        </p:txBody>
      </p:sp>
      <p:sp>
        <p:nvSpPr>
          <p:cNvPr id="114" name="下矢印 113"/>
          <p:cNvSpPr/>
          <p:nvPr/>
        </p:nvSpPr>
        <p:spPr>
          <a:xfrm rot="19418317">
            <a:off x="266281" y="2972288"/>
            <a:ext cx="1872208" cy="1402394"/>
          </a:xfrm>
          <a:prstGeom prst="downArrow">
            <a:avLst>
              <a:gd name="adj1" fmla="val 67637"/>
              <a:gd name="adj2" fmla="val 33966"/>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t>行動</a:t>
            </a:r>
            <a:endParaRPr kumimoji="1" lang="en-US" altLang="ja-JP" sz="2800" dirty="0" smtClean="0"/>
          </a:p>
          <a:p>
            <a:pPr algn="ctr"/>
            <a:r>
              <a:rPr kumimoji="1" lang="ja-JP" altLang="en-US" sz="2800" dirty="0" smtClean="0"/>
              <a:t>活性化</a:t>
            </a:r>
            <a:endParaRPr kumimoji="1" lang="en-US" altLang="ja-JP" sz="2800" dirty="0" smtClean="0"/>
          </a:p>
        </p:txBody>
      </p:sp>
      <p:sp>
        <p:nvSpPr>
          <p:cNvPr id="115" name="右矢印 114"/>
          <p:cNvSpPr/>
          <p:nvPr/>
        </p:nvSpPr>
        <p:spPr>
          <a:xfrm flipH="1">
            <a:off x="2293632" y="1140626"/>
            <a:ext cx="4752528" cy="786183"/>
          </a:xfrm>
          <a:prstGeom prst="rightArrow">
            <a:avLst>
              <a:gd name="adj1" fmla="val 73483"/>
              <a:gd name="adj2" fmla="val 5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2800" dirty="0" smtClean="0">
                <a:solidFill>
                  <a:schemeClr val="bg1"/>
                </a:solidFill>
              </a:rPr>
              <a:t>問題解決法・アサーション</a:t>
            </a:r>
            <a:endParaRPr kumimoji="1" lang="ja-JP" altLang="en-US" sz="2800" dirty="0">
              <a:solidFill>
                <a:schemeClr val="bg1"/>
              </a:solidFill>
            </a:endParaRPr>
          </a:p>
        </p:txBody>
      </p:sp>
      <p:sp>
        <p:nvSpPr>
          <p:cNvPr id="116" name="稲妻 115"/>
          <p:cNvSpPr/>
          <p:nvPr/>
        </p:nvSpPr>
        <p:spPr>
          <a:xfrm>
            <a:off x="2265998" y="2396243"/>
            <a:ext cx="793834" cy="669560"/>
          </a:xfrm>
          <a:prstGeom prst="lightningBol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p:txBody>
          <a:bodyPr/>
          <a:lstStyle/>
          <a:p>
            <a:fld id="{26FD51B9-1E10-4ACB-848E-3EA4DAD832EF}" type="slidenum">
              <a:rPr kumimoji="1" lang="ja-JP" altLang="en-US" smtClean="0"/>
              <a:pPr/>
              <a:t>11</a:t>
            </a:fld>
            <a:endParaRPr kumimoji="1" lang="ja-JP"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332656"/>
            <a:ext cx="8229600" cy="850106"/>
          </a:xfrm>
        </p:spPr>
        <p:txBody>
          <a:bodyPr/>
          <a:lstStyle/>
          <a:p>
            <a:r>
              <a:rPr kumimoji="1" lang="ja-JP" altLang="en-US" dirty="0" smtClean="0"/>
              <a:t>感想を教えてください！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分からなかったところ</a:t>
            </a:r>
            <a:endParaRPr kumimoji="1" lang="en-US" altLang="ja-JP" dirty="0" smtClean="0"/>
          </a:p>
          <a:p>
            <a:endParaRPr lang="en-US" altLang="ja-JP" dirty="0"/>
          </a:p>
          <a:p>
            <a:endParaRPr kumimoji="1" lang="en-US" altLang="ja-JP" dirty="0" smtClean="0"/>
          </a:p>
          <a:p>
            <a:r>
              <a:rPr lang="ja-JP" altLang="en-US" dirty="0"/>
              <a:t>参考に</a:t>
            </a:r>
            <a:r>
              <a:rPr lang="ja-JP" altLang="en-US" dirty="0" smtClean="0"/>
              <a:t>なったところ・役に立ちそうなところ</a:t>
            </a:r>
            <a:endParaRPr kumimoji="1" lang="ja-JP" altLang="en-US" dirty="0"/>
          </a:p>
        </p:txBody>
      </p:sp>
      <p:sp>
        <p:nvSpPr>
          <p:cNvPr id="4" name="スライド番号プレースホルダー 3"/>
          <p:cNvSpPr>
            <a:spLocks noGrp="1"/>
          </p:cNvSpPr>
          <p:nvPr>
            <p:ph type="sldNum" sz="quarter" idx="12"/>
          </p:nvPr>
        </p:nvSpPr>
        <p:spPr/>
        <p:txBody>
          <a:bodyPr/>
          <a:lstStyle/>
          <a:p>
            <a:fld id="{26FD51B9-1E10-4ACB-848E-3EA4DAD832EF}" type="slidenum">
              <a:rPr kumimoji="1" lang="ja-JP" altLang="en-US" smtClean="0"/>
              <a:pPr/>
              <a:t>12</a:t>
            </a:fld>
            <a:endParaRPr kumimoji="1" lang="ja-JP"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p:cNvSpPr>
            <a:spLocks noChangeArrowheads="1"/>
          </p:cNvSpPr>
          <p:nvPr/>
        </p:nvSpPr>
        <p:spPr bwMode="auto">
          <a:xfrm>
            <a:off x="251520" y="332656"/>
            <a:ext cx="1239838" cy="533400"/>
          </a:xfrm>
          <a:prstGeom prst="horizontalScroll">
            <a:avLst>
              <a:gd name="adj" fmla="val 12500"/>
            </a:avLst>
          </a:prstGeom>
          <a:solidFill>
            <a:srgbClr val="FFFFFF"/>
          </a:solidFill>
          <a:ln w="25400">
            <a:solidFill>
              <a:srgbClr val="000000"/>
            </a:solidFill>
            <a:round/>
            <a:headEnd/>
            <a:tailEnd/>
          </a:ln>
        </p:spPr>
        <p:txBody>
          <a:bodyPr vert="horz" wrap="square" lIns="81360" tIns="0" rIns="74295" bIns="1800" numCol="1" anchor="ctr"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Century" pitchFamily="18" charset="0"/>
                <a:ea typeface="HG創英角ﾎﾟｯﾌﾟ体" pitchFamily="49" charset="-128"/>
                <a:cs typeface="ＭＳ Ｐゴシック" pitchFamily="50" charset="-128"/>
              </a:rPr>
              <a:t>感情リスト</a:t>
            </a:r>
            <a:endParaRPr kumimoji="1" 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1774605735"/>
              </p:ext>
            </p:extLst>
          </p:nvPr>
        </p:nvGraphicFramePr>
        <p:xfrm>
          <a:off x="251520" y="980728"/>
          <a:ext cx="8640961" cy="5352931"/>
        </p:xfrm>
        <a:graphic>
          <a:graphicData uri="http://schemas.openxmlformats.org/drawingml/2006/table">
            <a:tbl>
              <a:tblPr/>
              <a:tblGrid>
                <a:gridCol w="1224136"/>
                <a:gridCol w="792088"/>
                <a:gridCol w="3024336"/>
                <a:gridCol w="2160240"/>
                <a:gridCol w="1440161"/>
              </a:tblGrid>
              <a:tr h="288032">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表情</a:t>
                      </a:r>
                      <a:endParaRPr lang="ja-JP"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HGS創英角ﾎﾟｯﾌﾟ体"/>
                          <a:cs typeface="Times New Roman"/>
                        </a:rPr>
                        <a:t>感情</a:t>
                      </a:r>
                      <a:endParaRPr lang="ja-JP" sz="1200" kern="10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HGS創英角ﾎﾟｯﾌﾟ体"/>
                          <a:cs typeface="Times New Roman"/>
                        </a:rPr>
                        <a:t>感情の背後にある意味</a:t>
                      </a:r>
                      <a:r>
                        <a:rPr lang="ja-JP" sz="1200" kern="100" dirty="0" smtClean="0">
                          <a:latin typeface="Century"/>
                          <a:ea typeface="HGS創英角ﾎﾟｯﾌﾟ体"/>
                          <a:cs typeface="Times New Roman"/>
                        </a:rPr>
                        <a:t>、</a:t>
                      </a:r>
                      <a:r>
                        <a:rPr lang="ja-JP" altLang="en-US" sz="1200" kern="100" dirty="0" smtClean="0">
                          <a:latin typeface="Century"/>
                          <a:ea typeface="HGS創英角ﾎﾟｯﾌﾟ体"/>
                          <a:cs typeface="Times New Roman"/>
                        </a:rPr>
                        <a:t>感情に伴う考え</a:t>
                      </a: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感情に伴う行動</a:t>
                      </a: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からだの反応</a:t>
                      </a: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6249">
                <a:tc>
                  <a:txBody>
                    <a:bodyPr/>
                    <a:lstStyle/>
                    <a:p>
                      <a:pPr algn="ctr">
                        <a:spcAft>
                          <a:spcPts val="0"/>
                        </a:spcAft>
                      </a:pPr>
                      <a:endParaRPr lang="en-US" sz="1200" kern="10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HGS創英角ﾎﾟｯﾌﾟ体"/>
                          <a:cs typeface="Times New Roman"/>
                        </a:rPr>
                        <a:t>たのしい</a:t>
                      </a:r>
                      <a:endParaRPr lang="ja-JP" sz="1200" kern="100" dirty="0">
                        <a:latin typeface="Century"/>
                        <a:ea typeface="ＭＳ 明朝"/>
                        <a:cs typeface="Times New Roman"/>
                      </a:endParaRPr>
                    </a:p>
                    <a:p>
                      <a:pPr algn="just">
                        <a:spcAft>
                          <a:spcPts val="0"/>
                        </a:spcAft>
                      </a:pPr>
                      <a:r>
                        <a:rPr lang="ja-JP" sz="1200" kern="100" dirty="0">
                          <a:latin typeface="Century"/>
                          <a:ea typeface="HGS創英角ﾎﾟｯﾌﾟ体"/>
                          <a:cs typeface="Times New Roman"/>
                        </a:rPr>
                        <a:t>うれしい</a:t>
                      </a:r>
                      <a:endParaRPr lang="ja-JP" sz="1200" kern="100" dirty="0">
                        <a:latin typeface="Century"/>
                        <a:ea typeface="ＭＳ 明朝"/>
                        <a:cs typeface="Times New Roman"/>
                      </a:endParaRPr>
                    </a:p>
                    <a:p>
                      <a:pPr algn="just">
                        <a:spcAft>
                          <a:spcPts val="0"/>
                        </a:spcAft>
                      </a:pPr>
                      <a:r>
                        <a:rPr lang="ja-JP" sz="1200" kern="100" dirty="0">
                          <a:latin typeface="Century"/>
                          <a:ea typeface="HGS創英角ﾎﾟｯﾌﾟ体"/>
                          <a:cs typeface="Times New Roman"/>
                        </a:rPr>
                        <a:t>満足</a:t>
                      </a: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HGS創英角ﾎﾟｯﾌﾟ体"/>
                          <a:cs typeface="Times New Roman"/>
                        </a:rPr>
                        <a:t>大切なものが手元にある</a:t>
                      </a:r>
                      <a:r>
                        <a:rPr lang="ja-JP" sz="1200" kern="100" dirty="0" smtClean="0">
                          <a:latin typeface="Century"/>
                          <a:ea typeface="HGS創英角ﾎﾟｯﾌﾟ体"/>
                          <a:cs typeface="Times New Roman"/>
                        </a:rPr>
                        <a:t>。</a:t>
                      </a:r>
                      <a:endParaRPr lang="en-US" altLang="ja-JP" sz="1200" kern="100" dirty="0" smtClean="0">
                        <a:latin typeface="Century"/>
                        <a:ea typeface="HGS創英角ﾎﾟｯﾌﾟ体"/>
                        <a:cs typeface="Times New Roman"/>
                      </a:endParaRPr>
                    </a:p>
                    <a:p>
                      <a:pPr algn="just">
                        <a:spcAft>
                          <a:spcPts val="0"/>
                        </a:spcAft>
                      </a:pPr>
                      <a:r>
                        <a:rPr lang="ja-JP" sz="1200" kern="100" dirty="0" smtClean="0">
                          <a:latin typeface="Century"/>
                          <a:ea typeface="HGS創英角ﾎﾟｯﾌﾟ体"/>
                          <a:cs typeface="Times New Roman"/>
                        </a:rPr>
                        <a:t>希望</a:t>
                      </a:r>
                      <a:r>
                        <a:rPr lang="ja-JP" sz="1200" kern="100" dirty="0">
                          <a:latin typeface="Century"/>
                          <a:ea typeface="HGS創英角ﾎﾟｯﾌﾟ体"/>
                          <a:cs typeface="Times New Roman"/>
                        </a:rPr>
                        <a:t>がかなった</a:t>
                      </a:r>
                      <a:r>
                        <a:rPr lang="ja-JP" sz="1200" kern="100" dirty="0" smtClean="0">
                          <a:latin typeface="Century"/>
                          <a:ea typeface="HGS創英角ﾎﾟｯﾌﾟ体"/>
                          <a:cs typeface="Times New Roman"/>
                        </a:rPr>
                        <a:t>。</a:t>
                      </a:r>
                      <a:endParaRPr lang="en-US" altLang="ja-JP" sz="1200" kern="100" dirty="0" smtClean="0">
                        <a:latin typeface="Century"/>
                        <a:ea typeface="HGS創英角ﾎﾟｯﾌﾟ体"/>
                        <a:cs typeface="Times New Roman"/>
                      </a:endParaRPr>
                    </a:p>
                    <a:p>
                      <a:pPr algn="just">
                        <a:spcAft>
                          <a:spcPts val="0"/>
                        </a:spcAft>
                      </a:pPr>
                      <a:r>
                        <a:rPr lang="ja-JP" sz="1200" kern="100" dirty="0" smtClean="0">
                          <a:latin typeface="Century"/>
                          <a:ea typeface="HGS創英角ﾎﾟｯﾌﾟ体"/>
                          <a:cs typeface="Times New Roman"/>
                        </a:rPr>
                        <a:t>目標</a:t>
                      </a:r>
                      <a:r>
                        <a:rPr lang="ja-JP" sz="1200" kern="100" dirty="0">
                          <a:latin typeface="Century"/>
                          <a:ea typeface="HGS創英角ﾎﾟｯﾌﾟ体"/>
                          <a:cs typeface="Times New Roman"/>
                        </a:rPr>
                        <a:t>を達成した</a:t>
                      </a:r>
                      <a:r>
                        <a:rPr lang="ja-JP" sz="1200" kern="100" dirty="0" smtClean="0">
                          <a:latin typeface="Century"/>
                          <a:ea typeface="HGS創英角ﾎﾟｯﾌﾟ体"/>
                          <a:cs typeface="Times New Roman"/>
                        </a:rPr>
                        <a:t>。</a:t>
                      </a:r>
                      <a:endParaRPr lang="en-US" altLang="ja-JP" sz="1200" kern="100" dirty="0" smtClean="0">
                        <a:latin typeface="Century"/>
                        <a:ea typeface="HGS創英角ﾎﾟｯﾌﾟ体"/>
                        <a:cs typeface="Times New Roman"/>
                      </a:endParaRPr>
                    </a:p>
                    <a:p>
                      <a:pPr algn="just">
                        <a:spcAft>
                          <a:spcPts val="0"/>
                        </a:spcAft>
                      </a:pPr>
                      <a:r>
                        <a:rPr lang="ja-JP" sz="1200" kern="100" dirty="0" smtClean="0">
                          <a:latin typeface="Century"/>
                          <a:ea typeface="HGS創英角ﾎﾟｯﾌﾟ体"/>
                          <a:cs typeface="Times New Roman"/>
                        </a:rPr>
                        <a:t>人間</a:t>
                      </a:r>
                      <a:r>
                        <a:rPr lang="ja-JP" sz="1200" kern="100" dirty="0">
                          <a:latin typeface="Century"/>
                          <a:ea typeface="HGS創英角ﾎﾟｯﾌﾟ体"/>
                          <a:cs typeface="Times New Roman"/>
                        </a:rPr>
                        <a:t>関係が良好だ。</a:t>
                      </a: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人と交流する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活動的になる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将来の計画を考える</a:t>
                      </a: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体が軽い</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笑顔になる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リラックス</a:t>
                      </a: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4867">
                <a:tc>
                  <a:txBody>
                    <a:bodyPr/>
                    <a:lstStyle/>
                    <a:p>
                      <a:pPr algn="ctr">
                        <a:spcAft>
                          <a:spcPts val="0"/>
                        </a:spcAft>
                      </a:pPr>
                      <a:endParaRPr lang="en-US" sz="1200" kern="10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HGS創英角ﾎﾟｯﾌﾟ体"/>
                          <a:cs typeface="Times New Roman"/>
                        </a:rPr>
                        <a:t>かなしい</a:t>
                      </a:r>
                      <a:endParaRPr lang="ja-JP" sz="1200" kern="100" dirty="0">
                        <a:latin typeface="Century"/>
                        <a:ea typeface="ＭＳ 明朝"/>
                        <a:cs typeface="Times New Roman"/>
                      </a:endParaRPr>
                    </a:p>
                    <a:p>
                      <a:pPr algn="just">
                        <a:spcAft>
                          <a:spcPts val="0"/>
                        </a:spcAft>
                      </a:pPr>
                      <a:r>
                        <a:rPr lang="ja-JP" sz="1200" kern="100" dirty="0">
                          <a:latin typeface="Century"/>
                          <a:ea typeface="HGS創英角ﾎﾟｯﾌﾟ体"/>
                          <a:cs typeface="Times New Roman"/>
                        </a:rPr>
                        <a:t>みじめ</a:t>
                      </a: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HGS創英角ﾎﾟｯﾌﾟ体"/>
                          <a:cs typeface="Times New Roman"/>
                        </a:rPr>
                        <a:t>大切な</a:t>
                      </a:r>
                      <a:r>
                        <a:rPr lang="ja-JP" sz="1200" kern="100" dirty="0" smtClean="0">
                          <a:latin typeface="Century"/>
                          <a:ea typeface="HGS創英角ﾎﾟｯﾌﾟ体"/>
                          <a:cs typeface="Times New Roman"/>
                        </a:rPr>
                        <a:t>もの（</a:t>
                      </a:r>
                      <a:r>
                        <a:rPr lang="ja-JP" sz="1200" kern="100" dirty="0">
                          <a:latin typeface="Century"/>
                          <a:ea typeface="HGS創英角ﾎﾟｯﾌﾟ体"/>
                          <a:cs typeface="Times New Roman"/>
                        </a:rPr>
                        <a:t>健康、愛情</a:t>
                      </a:r>
                      <a:r>
                        <a:rPr lang="ja-JP" sz="1200" kern="100" dirty="0" smtClean="0">
                          <a:latin typeface="Century"/>
                          <a:ea typeface="HGS創英角ﾎﾟｯﾌﾟ体"/>
                          <a:cs typeface="Times New Roman"/>
                        </a:rPr>
                        <a:t>、</a:t>
                      </a:r>
                      <a:r>
                        <a:rPr lang="ja-JP" altLang="en-US" sz="1200" kern="100" dirty="0" smtClean="0">
                          <a:latin typeface="Century"/>
                          <a:ea typeface="HGS創英角ﾎﾟｯﾌﾟ体"/>
                          <a:cs typeface="Times New Roman"/>
                        </a:rPr>
                        <a:t>好きな</a:t>
                      </a:r>
                      <a:r>
                        <a:rPr lang="ja-JP" sz="1200" kern="100" dirty="0" smtClean="0">
                          <a:latin typeface="Century"/>
                          <a:ea typeface="HGS創英角ﾎﾟｯﾌﾟ体"/>
                          <a:cs typeface="Times New Roman"/>
                        </a:rPr>
                        <a:t>人</a:t>
                      </a:r>
                      <a:r>
                        <a:rPr lang="ja-JP" sz="1200" kern="100" dirty="0">
                          <a:latin typeface="Century"/>
                          <a:ea typeface="HGS創英角ﾎﾟｯﾌﾟ体"/>
                          <a:cs typeface="Times New Roman"/>
                        </a:rPr>
                        <a:t>や物、評判）を失った。</a:t>
                      </a:r>
                      <a:endParaRPr lang="ja-JP" sz="1200" kern="100" dirty="0">
                        <a:latin typeface="Century"/>
                        <a:ea typeface="ＭＳ 明朝"/>
                        <a:cs typeface="Times New Roman"/>
                      </a:endParaRPr>
                    </a:p>
                    <a:p>
                      <a:pPr algn="just">
                        <a:spcAft>
                          <a:spcPts val="0"/>
                        </a:spcAft>
                      </a:pPr>
                      <a:r>
                        <a:rPr lang="ja-JP" sz="1200" kern="100" dirty="0">
                          <a:latin typeface="Century"/>
                          <a:ea typeface="HGS創英角ﾎﾟｯﾌﾟ体"/>
                          <a:cs typeface="Times New Roman"/>
                        </a:rPr>
                        <a:t>夢や目標を果たせない。</a:t>
                      </a: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引きこもる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失ったものを何度も思い出す（反すう・後悔）</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涙が出る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だるい</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体が重い</a:t>
                      </a:r>
                      <a:endParaRPr lang="en-US" altLang="ja-JP" sz="1200" kern="100" dirty="0" smtClean="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096">
                <a:tc>
                  <a:txBody>
                    <a:bodyPr/>
                    <a:lstStyle/>
                    <a:p>
                      <a:pPr algn="ctr">
                        <a:spcAft>
                          <a:spcPts val="0"/>
                        </a:spcAft>
                      </a:pPr>
                      <a:endParaRPr lang="en-US"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Century"/>
                          <a:ea typeface="HGS創英角ﾎﾟｯﾌﾟ体"/>
                          <a:cs typeface="Times New Roman"/>
                        </a:rPr>
                        <a:t>恐怖</a:t>
                      </a: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HGS創英角ﾎﾟｯﾌﾟ体"/>
                          <a:cs typeface="Times New Roman"/>
                        </a:rPr>
                        <a:t>危険が迫っている</a:t>
                      </a:r>
                      <a:endParaRPr lang="ja-JP" sz="1200" kern="100" dirty="0">
                        <a:latin typeface="Century"/>
                        <a:ea typeface="ＭＳ 明朝"/>
                        <a:cs typeface="Times New Roman"/>
                      </a:endParaRPr>
                    </a:p>
                    <a:p>
                      <a:pPr algn="just">
                        <a:spcAft>
                          <a:spcPts val="0"/>
                        </a:spcAft>
                      </a:pPr>
                      <a:r>
                        <a:rPr lang="ja-JP" sz="1200" kern="100" dirty="0" smtClean="0">
                          <a:latin typeface="Century"/>
                          <a:ea typeface="HGS創英角ﾎﾟｯﾌﾟ体"/>
                          <a:cs typeface="Times New Roman"/>
                        </a:rPr>
                        <a:t>自分に</a:t>
                      </a:r>
                      <a:r>
                        <a:rPr lang="ja-JP" sz="1200" kern="100" dirty="0">
                          <a:latin typeface="Century"/>
                          <a:ea typeface="HGS創英角ﾎﾟｯﾌﾟ体"/>
                          <a:cs typeface="Times New Roman"/>
                        </a:rPr>
                        <a:t>危害が加えられる。</a:t>
                      </a: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その場から逃げる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その場に立ちすくむ</a:t>
                      </a: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がくがくする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動悸がする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呼吸が速くなる</a:t>
                      </a: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096">
                <a:tc>
                  <a:txBody>
                    <a:bodyPr/>
                    <a:lstStyle/>
                    <a:p>
                      <a:pPr algn="ctr">
                        <a:spcAft>
                          <a:spcPts val="0"/>
                        </a:spcAft>
                      </a:pPr>
                      <a:endParaRPr lang="en-US"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HGS創英角ﾎﾟｯﾌﾟ体"/>
                          <a:cs typeface="Times New Roman"/>
                        </a:rPr>
                        <a:t>不安</a:t>
                      </a: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HGS創英角ﾎﾟｯﾌﾟ体"/>
                          <a:cs typeface="Times New Roman"/>
                        </a:rPr>
                        <a:t>未知の何か悪いものが近づいている。</a:t>
                      </a:r>
                      <a:endParaRPr lang="ja-JP" sz="1200" kern="100" dirty="0">
                        <a:latin typeface="Century"/>
                        <a:ea typeface="ＭＳ 明朝"/>
                        <a:cs typeface="Times New Roman"/>
                      </a:endParaRPr>
                    </a:p>
                    <a:p>
                      <a:pPr algn="just">
                        <a:spcAft>
                          <a:spcPts val="0"/>
                        </a:spcAft>
                      </a:pPr>
                      <a:r>
                        <a:rPr lang="ja-JP" sz="1200" kern="100" dirty="0" smtClean="0">
                          <a:latin typeface="Century"/>
                          <a:ea typeface="HGS創英角ﾎﾟｯﾌﾟ体"/>
                          <a:cs typeface="Times New Roman"/>
                        </a:rPr>
                        <a:t>自分</a:t>
                      </a:r>
                      <a:r>
                        <a:rPr lang="ja-JP" altLang="en-US" sz="1200" kern="100" dirty="0" smtClean="0">
                          <a:latin typeface="Century"/>
                          <a:ea typeface="HGS創英角ﾎﾟｯﾌﾟ体"/>
                          <a:cs typeface="Times New Roman"/>
                        </a:rPr>
                        <a:t>には</a:t>
                      </a:r>
                      <a:r>
                        <a:rPr lang="ja-JP" sz="1200" kern="100" dirty="0" smtClean="0">
                          <a:latin typeface="Century"/>
                          <a:ea typeface="HGS創英角ﾎﾟｯﾌﾟ体"/>
                          <a:cs typeface="Times New Roman"/>
                        </a:rPr>
                        <a:t>対処</a:t>
                      </a:r>
                      <a:r>
                        <a:rPr lang="ja-JP" sz="1200" kern="100" dirty="0">
                          <a:latin typeface="Century"/>
                          <a:ea typeface="HGS創英角ﾎﾟｯﾌﾟ体"/>
                          <a:cs typeface="Times New Roman"/>
                        </a:rPr>
                        <a:t>する力が</a:t>
                      </a:r>
                      <a:r>
                        <a:rPr lang="ja-JP" sz="1200" kern="100" dirty="0" smtClean="0">
                          <a:latin typeface="Century"/>
                          <a:ea typeface="HGS創英角ﾎﾟｯﾌﾟ体"/>
                          <a:cs typeface="Times New Roman"/>
                        </a:rPr>
                        <a:t>ない</a:t>
                      </a:r>
                      <a:r>
                        <a:rPr lang="ja-JP" altLang="en-US" sz="1200" kern="100" dirty="0" smtClean="0">
                          <a:latin typeface="Century"/>
                          <a:ea typeface="HGS創英角ﾎﾟｯﾌﾟ体"/>
                          <a:cs typeface="Times New Roman"/>
                        </a:rPr>
                        <a:t>。</a:t>
                      </a:r>
                      <a:endParaRPr lang="en-US" altLang="ja-JP" sz="1200" kern="100" dirty="0" smtClean="0">
                        <a:latin typeface="Century"/>
                        <a:ea typeface="HGS創英角ﾎﾟｯﾌﾟ体"/>
                        <a:cs typeface="Times New Roman"/>
                      </a:endParaRPr>
                    </a:p>
                    <a:p>
                      <a:pPr algn="just">
                        <a:spcAft>
                          <a:spcPts val="0"/>
                        </a:spcAft>
                      </a:pPr>
                      <a:r>
                        <a:rPr lang="ja-JP" altLang="en-US" sz="1200" kern="100" dirty="0" smtClean="0">
                          <a:latin typeface="Century"/>
                          <a:ea typeface="HGS創英角ﾎﾟｯﾌﾟ体"/>
                          <a:cs typeface="Times New Roman"/>
                        </a:rPr>
                        <a:t>状況を</a:t>
                      </a:r>
                      <a:r>
                        <a:rPr lang="ja-JP" sz="1200" kern="100" dirty="0" smtClean="0">
                          <a:latin typeface="Century"/>
                          <a:ea typeface="HGS創英角ﾎﾟｯﾌﾟ体"/>
                          <a:cs typeface="Times New Roman"/>
                        </a:rPr>
                        <a:t>コントロール</a:t>
                      </a:r>
                      <a:r>
                        <a:rPr lang="ja-JP" sz="1200" kern="100" dirty="0">
                          <a:latin typeface="Century"/>
                          <a:ea typeface="HGS創英角ﾎﾟｯﾌﾟ体"/>
                          <a:cs typeface="Times New Roman"/>
                        </a:rPr>
                        <a:t>できない</a:t>
                      </a:r>
                      <a:r>
                        <a:rPr lang="ja-JP" sz="1200" kern="100" dirty="0" smtClean="0">
                          <a:latin typeface="Century"/>
                          <a:ea typeface="HGS創英角ﾎﾟｯﾌﾟ体"/>
                          <a:cs typeface="Times New Roman"/>
                        </a:rPr>
                        <a:t>。</a:t>
                      </a:r>
                      <a:endParaRPr lang="en-US" altLang="ja-JP" sz="1200" kern="100" dirty="0" smtClean="0">
                        <a:latin typeface="Century"/>
                        <a:ea typeface="HGS創英角ﾎﾟｯﾌﾟ体"/>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その場を避ける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将来をあれこれ心配する</a:t>
                      </a: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動悸、呼吸が速くなる、体が力む、口が渇く、めまい</a:t>
                      </a: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4071">
                <a:tc>
                  <a:txBody>
                    <a:bodyPr/>
                    <a:lstStyle/>
                    <a:p>
                      <a:pPr algn="ctr">
                        <a:spcAft>
                          <a:spcPts val="0"/>
                        </a:spcAft>
                      </a:pPr>
                      <a:endParaRPr lang="en-US" sz="1200" kern="10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smtClean="0">
                          <a:latin typeface="Century"/>
                          <a:ea typeface="HGS創英角ﾎﾟｯﾌﾟ体"/>
                          <a:cs typeface="Times New Roman"/>
                        </a:rPr>
                        <a:t>不快</a:t>
                      </a:r>
                      <a:endParaRPr lang="ja-JP" sz="1200" kern="100" dirty="0">
                        <a:latin typeface="Century"/>
                        <a:ea typeface="ＭＳ 明朝"/>
                        <a:cs typeface="Times New Roman"/>
                      </a:endParaRPr>
                    </a:p>
                    <a:p>
                      <a:pPr algn="just">
                        <a:spcAft>
                          <a:spcPts val="0"/>
                        </a:spcAft>
                      </a:pPr>
                      <a:r>
                        <a:rPr lang="ja-JP" sz="1200" kern="100" dirty="0">
                          <a:latin typeface="Century"/>
                          <a:ea typeface="HGS創英角ﾎﾟｯﾌﾟ体"/>
                          <a:cs typeface="Times New Roman"/>
                        </a:rPr>
                        <a:t>嫌悪</a:t>
                      </a: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HGS創英角ﾎﾟｯﾌﾟ体"/>
                          <a:cs typeface="Times New Roman"/>
                        </a:rPr>
                        <a:t>悪いものが近づいている。</a:t>
                      </a:r>
                      <a:endParaRPr lang="ja-JP" sz="1200" kern="100" dirty="0">
                        <a:latin typeface="Century"/>
                        <a:ea typeface="ＭＳ 明朝"/>
                        <a:cs typeface="Times New Roman"/>
                      </a:endParaRPr>
                    </a:p>
                    <a:p>
                      <a:pPr algn="just">
                        <a:spcAft>
                          <a:spcPts val="0"/>
                        </a:spcAft>
                      </a:pPr>
                      <a:r>
                        <a:rPr lang="ja-JP" sz="1200" kern="100" dirty="0">
                          <a:latin typeface="Century"/>
                          <a:ea typeface="HGS創英角ﾎﾟｯﾌﾟ体"/>
                          <a:cs typeface="Times New Roman"/>
                        </a:rPr>
                        <a:t>距離を取った方がよい。</a:t>
                      </a: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その場を離れる</a:t>
                      </a: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ふるえる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目をそむける</a:t>
                      </a: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140">
                <a:tc>
                  <a:txBody>
                    <a:bodyPr/>
                    <a:lstStyle/>
                    <a:p>
                      <a:pPr algn="ctr">
                        <a:spcAft>
                          <a:spcPts val="0"/>
                        </a:spcAft>
                      </a:pPr>
                      <a:endParaRPr lang="en-US"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HGS創英角ﾎﾟｯﾌﾟ体"/>
                          <a:cs typeface="Times New Roman"/>
                        </a:rPr>
                        <a:t>いかり</a:t>
                      </a: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HGS創英角ﾎﾟｯﾌﾟ体"/>
                          <a:cs typeface="Times New Roman"/>
                        </a:rPr>
                        <a:t>自分が不当にあつかわれている。</a:t>
                      </a:r>
                      <a:endParaRPr lang="ja-JP" sz="1200" kern="100" dirty="0">
                        <a:latin typeface="Century"/>
                        <a:ea typeface="ＭＳ 明朝"/>
                        <a:cs typeface="Times New Roman"/>
                      </a:endParaRPr>
                    </a:p>
                    <a:p>
                      <a:pPr algn="just">
                        <a:spcAft>
                          <a:spcPts val="0"/>
                        </a:spcAft>
                      </a:pPr>
                      <a:r>
                        <a:rPr lang="ja-JP" sz="1200" kern="100" dirty="0">
                          <a:latin typeface="Century"/>
                          <a:ea typeface="HGS創英角ﾎﾟｯﾌﾟ体"/>
                          <a:cs typeface="Times New Roman"/>
                        </a:rPr>
                        <a:t>自分の領域がおかされている</a:t>
                      </a:r>
                      <a:r>
                        <a:rPr lang="ja-JP" sz="1200" kern="100" dirty="0" smtClean="0">
                          <a:latin typeface="Century"/>
                          <a:ea typeface="HGS創英角ﾎﾟｯﾌﾟ体"/>
                          <a:cs typeface="Times New Roman"/>
                        </a:rPr>
                        <a:t>。</a:t>
                      </a:r>
                      <a:endParaRPr lang="en-US" altLang="ja-JP" sz="1200" kern="100" dirty="0" smtClean="0">
                        <a:latin typeface="Century"/>
                        <a:ea typeface="HGS創英角ﾎﾟｯﾌﾟ体"/>
                        <a:cs typeface="Times New Roman"/>
                      </a:endParaRPr>
                    </a:p>
                    <a:p>
                      <a:pPr algn="just">
                        <a:spcAft>
                          <a:spcPts val="0"/>
                        </a:spcAft>
                      </a:pPr>
                      <a:endParaRPr lang="en-US" altLang="ja-JP" sz="1200" kern="100" dirty="0" smtClean="0">
                        <a:latin typeface="Century"/>
                        <a:ea typeface="HGS創英角ﾎﾟｯﾌﾟ体"/>
                        <a:cs typeface="Times New Roman"/>
                      </a:endParaRPr>
                    </a:p>
                    <a:p>
                      <a:pPr algn="just">
                        <a:spcAft>
                          <a:spcPts val="0"/>
                        </a:spcAft>
                      </a:pPr>
                      <a:endParaRPr lang="ja-JP" sz="1200" kern="100" dirty="0">
                        <a:latin typeface="Century"/>
                        <a:ea typeface="ＭＳ 明朝"/>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人やものに当たる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他人や自分を傷つける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不当なことを何度も思い出す</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ふるえる、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体が力む、</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顔が赤くなる</a:t>
                      </a:r>
                      <a:endParaRPr lang="en-US" sz="1200" kern="100" dirty="0">
                        <a:latin typeface="HGS創英角ﾎﾟｯﾌﾟ体" pitchFamily="50" charset="-128"/>
                        <a:ea typeface="HGS創英角ﾎﾟｯﾌﾟ体" pitchFamily="50" charset="-128"/>
                        <a:cs typeface="Times New Roman"/>
                      </a:endParaRPr>
                    </a:p>
                  </a:txBody>
                  <a:tcPr marL="44760" marR="447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1043" name="図 15" descr="MC900423860[1]"/>
          <p:cNvPicPr>
            <a:picLocks noChangeAspect="1" noChangeArrowheads="1"/>
          </p:cNvPicPr>
          <p:nvPr/>
        </p:nvPicPr>
        <p:blipFill>
          <a:blip r:embed="rId2" cstate="print"/>
          <a:srcRect/>
          <a:stretch>
            <a:fillRect/>
          </a:stretch>
        </p:blipFill>
        <p:spPr bwMode="auto">
          <a:xfrm>
            <a:off x="539552" y="1412776"/>
            <a:ext cx="648072" cy="684755"/>
          </a:xfrm>
          <a:prstGeom prst="rect">
            <a:avLst/>
          </a:prstGeom>
          <a:noFill/>
        </p:spPr>
      </p:pic>
      <p:pic>
        <p:nvPicPr>
          <p:cNvPr id="1042" name="図 13" descr="MC900428075[1]"/>
          <p:cNvPicPr>
            <a:picLocks noChangeAspect="1" noChangeArrowheads="1"/>
          </p:cNvPicPr>
          <p:nvPr/>
        </p:nvPicPr>
        <p:blipFill>
          <a:blip r:embed="rId3" cstate="print"/>
          <a:srcRect/>
          <a:stretch>
            <a:fillRect/>
          </a:stretch>
        </p:blipFill>
        <p:spPr bwMode="auto">
          <a:xfrm>
            <a:off x="539552" y="2348880"/>
            <a:ext cx="685800" cy="552450"/>
          </a:xfrm>
          <a:prstGeom prst="rect">
            <a:avLst/>
          </a:prstGeom>
          <a:noFill/>
        </p:spPr>
      </p:pic>
      <p:pic>
        <p:nvPicPr>
          <p:cNvPr id="1041" name="図 22" descr="MC900433819[1]"/>
          <p:cNvPicPr>
            <a:picLocks noChangeAspect="1" noChangeArrowheads="1"/>
          </p:cNvPicPr>
          <p:nvPr/>
        </p:nvPicPr>
        <p:blipFill>
          <a:blip r:embed="rId4" cstate="print"/>
          <a:srcRect/>
          <a:stretch>
            <a:fillRect/>
          </a:stretch>
        </p:blipFill>
        <p:spPr bwMode="auto">
          <a:xfrm>
            <a:off x="539552" y="3140968"/>
            <a:ext cx="633983" cy="633983"/>
          </a:xfrm>
          <a:prstGeom prst="rect">
            <a:avLst/>
          </a:prstGeom>
          <a:noFill/>
        </p:spPr>
      </p:pic>
      <p:pic>
        <p:nvPicPr>
          <p:cNvPr id="1040" name="図 16" descr="MC900424446[1]"/>
          <p:cNvPicPr>
            <a:picLocks noChangeAspect="1" noChangeArrowheads="1"/>
          </p:cNvPicPr>
          <p:nvPr/>
        </p:nvPicPr>
        <p:blipFill>
          <a:blip r:embed="rId5" cstate="print"/>
          <a:srcRect/>
          <a:stretch>
            <a:fillRect/>
          </a:stretch>
        </p:blipFill>
        <p:spPr bwMode="auto">
          <a:xfrm>
            <a:off x="323528" y="4869160"/>
            <a:ext cx="1095375" cy="533400"/>
          </a:xfrm>
          <a:prstGeom prst="rect">
            <a:avLst/>
          </a:prstGeom>
          <a:noFill/>
        </p:spPr>
      </p:pic>
      <p:pic>
        <p:nvPicPr>
          <p:cNvPr id="1039" name="図 3" descr="MC900423852[1]"/>
          <p:cNvPicPr>
            <a:picLocks noChangeAspect="1" noChangeArrowheads="1"/>
          </p:cNvPicPr>
          <p:nvPr/>
        </p:nvPicPr>
        <p:blipFill>
          <a:blip r:embed="rId6" cstate="print"/>
          <a:srcRect/>
          <a:stretch>
            <a:fillRect/>
          </a:stretch>
        </p:blipFill>
        <p:spPr bwMode="auto">
          <a:xfrm>
            <a:off x="539552" y="3933056"/>
            <a:ext cx="605408" cy="685800"/>
          </a:xfrm>
          <a:prstGeom prst="rect">
            <a:avLst/>
          </a:prstGeom>
          <a:noFill/>
        </p:spPr>
      </p:pic>
      <p:pic>
        <p:nvPicPr>
          <p:cNvPr id="1038" name="図 11"/>
          <p:cNvPicPr>
            <a:picLocks noChangeAspect="1" noChangeArrowheads="1"/>
          </p:cNvPicPr>
          <p:nvPr/>
        </p:nvPicPr>
        <p:blipFill>
          <a:blip r:embed="rId7" cstate="print"/>
          <a:srcRect/>
          <a:stretch>
            <a:fillRect/>
          </a:stretch>
        </p:blipFill>
        <p:spPr bwMode="auto">
          <a:xfrm>
            <a:off x="467544" y="5661248"/>
            <a:ext cx="847725" cy="609600"/>
          </a:xfrm>
          <a:prstGeom prst="rect">
            <a:avLst/>
          </a:prstGeom>
          <a:noFill/>
        </p:spPr>
      </p:pic>
    </p:spTree>
    <p:extLst>
      <p:ext uri="{BB962C8B-B14F-4D97-AF65-F5344CB8AC3E}">
        <p14:creationId xmlns:p14="http://schemas.microsoft.com/office/powerpoint/2010/main" val="89228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448137345"/>
              </p:ext>
            </p:extLst>
          </p:nvPr>
        </p:nvGraphicFramePr>
        <p:xfrm>
          <a:off x="251520" y="332656"/>
          <a:ext cx="8640961" cy="4548726"/>
        </p:xfrm>
        <a:graphic>
          <a:graphicData uri="http://schemas.openxmlformats.org/drawingml/2006/table">
            <a:tbl>
              <a:tblPr/>
              <a:tblGrid>
                <a:gridCol w="1080120"/>
                <a:gridCol w="936104"/>
                <a:gridCol w="3024336"/>
                <a:gridCol w="1728192"/>
                <a:gridCol w="1872209"/>
              </a:tblGrid>
              <a:tr h="467760">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表情</a:t>
                      </a:r>
                      <a:endParaRPr lang="ja-JP"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HGS創英角ﾎﾟｯﾌﾟ体" pitchFamily="50" charset="-128"/>
                          <a:ea typeface="HGS創英角ﾎﾟｯﾌﾟ体" pitchFamily="50" charset="-128"/>
                          <a:cs typeface="Times New Roman"/>
                        </a:rPr>
                        <a:t>感情</a:t>
                      </a: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HGS創英角ﾎﾟｯﾌﾟ体" pitchFamily="50" charset="-128"/>
                          <a:ea typeface="HGS創英角ﾎﾟｯﾌﾟ体" pitchFamily="50" charset="-128"/>
                          <a:cs typeface="Times New Roman"/>
                        </a:rPr>
                        <a:t>感情の背後にある意味</a:t>
                      </a:r>
                      <a:r>
                        <a:rPr lang="ja-JP" sz="1200" kern="100" dirty="0" smtClean="0">
                          <a:latin typeface="HGS創英角ﾎﾟｯﾌﾟ体" pitchFamily="50" charset="-128"/>
                          <a:ea typeface="HGS創英角ﾎﾟｯﾌﾟ体" pitchFamily="50" charset="-128"/>
                          <a:cs typeface="Times New Roman"/>
                        </a:rPr>
                        <a:t>、</a:t>
                      </a:r>
                      <a:r>
                        <a:rPr lang="ja-JP" altLang="en-US" sz="1200" kern="100" dirty="0" smtClean="0">
                          <a:latin typeface="HGS創英角ﾎﾟｯﾌﾟ体" pitchFamily="50" charset="-128"/>
                          <a:ea typeface="HGS創英角ﾎﾟｯﾌﾟ体" pitchFamily="50" charset="-128"/>
                          <a:cs typeface="Times New Roman"/>
                        </a:rPr>
                        <a:t>感情に伴う考え</a:t>
                      </a:r>
                      <a:endParaRPr lang="ja-JP"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感情に伴う行動</a:t>
                      </a: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からだの反応</a:t>
                      </a: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8384">
                <a:tc>
                  <a:txBody>
                    <a:bodyPr/>
                    <a:lstStyle/>
                    <a:p>
                      <a:pPr algn="ctr">
                        <a:spcAft>
                          <a:spcPts val="0"/>
                        </a:spcAft>
                      </a:pP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HGS創英角ﾎﾟｯﾌﾟ体" pitchFamily="50" charset="-128"/>
                          <a:ea typeface="HGS創英角ﾎﾟｯﾌﾟ体" pitchFamily="50" charset="-128"/>
                          <a:cs typeface="Times New Roman"/>
                        </a:rPr>
                        <a:t>はずかしい</a:t>
                      </a: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HGS創英角ﾎﾟｯﾌﾟ体" pitchFamily="50" charset="-128"/>
                          <a:ea typeface="HGS創英角ﾎﾟｯﾌﾟ体" pitchFamily="50" charset="-128"/>
                          <a:cs typeface="Times New Roman"/>
                        </a:rPr>
                        <a:t>隠しておきたいものが知られてしまった</a:t>
                      </a:r>
                      <a:r>
                        <a:rPr lang="ja-JP" sz="1200" kern="100" dirty="0" smtClean="0">
                          <a:latin typeface="HGS創英角ﾎﾟｯﾌﾟ体" pitchFamily="50" charset="-128"/>
                          <a:ea typeface="HGS創英角ﾎﾟｯﾌﾟ体" pitchFamily="50" charset="-128"/>
                          <a:cs typeface="Times New Roman"/>
                        </a:rPr>
                        <a:t>。</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まわりの人が自分に着目している。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自分の失敗を人が見たら大変なことになる。</a:t>
                      </a:r>
                      <a:endParaRPr lang="ja-JP"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隠れる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人目を避ける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自分のことばかり着目する</a:t>
                      </a: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赤面する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汗をかく</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どもる</a:t>
                      </a: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096">
                <a:tc>
                  <a:txBody>
                    <a:bodyPr/>
                    <a:lstStyle/>
                    <a:p>
                      <a:pPr algn="ctr">
                        <a:spcAft>
                          <a:spcPts val="0"/>
                        </a:spcAft>
                      </a:pPr>
                      <a:endParaRPr lang="en-US" sz="1200" kern="10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HGS創英角ﾎﾟｯﾌﾟ体" pitchFamily="50" charset="-128"/>
                          <a:ea typeface="HGS創英角ﾎﾟｯﾌﾟ体" pitchFamily="50" charset="-128"/>
                          <a:cs typeface="Times New Roman"/>
                        </a:rPr>
                        <a:t>混乱</a:t>
                      </a:r>
                    </a:p>
                    <a:p>
                      <a:pPr algn="just">
                        <a:spcAft>
                          <a:spcPts val="0"/>
                        </a:spcAft>
                      </a:pPr>
                      <a:r>
                        <a:rPr lang="ja-JP" sz="1200" kern="100" dirty="0">
                          <a:latin typeface="HGS創英角ﾎﾟｯﾌﾟ体" pitchFamily="50" charset="-128"/>
                          <a:ea typeface="HGS創英角ﾎﾟｯﾌﾟ体" pitchFamily="50" charset="-128"/>
                          <a:cs typeface="Times New Roman"/>
                        </a:rPr>
                        <a:t>パニック</a:t>
                      </a: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HGS創英角ﾎﾟｯﾌﾟ体" pitchFamily="50" charset="-128"/>
                          <a:ea typeface="HGS創英角ﾎﾟｯﾌﾟ体" pitchFamily="50" charset="-128"/>
                          <a:cs typeface="Times New Roman"/>
                        </a:rPr>
                        <a:t>次にどうすればいいか分からない</a:t>
                      </a:r>
                      <a:r>
                        <a:rPr lang="ja-JP" sz="1200" kern="100" dirty="0" smtClean="0">
                          <a:latin typeface="HGS創英角ﾎﾟｯﾌﾟ体" pitchFamily="50" charset="-128"/>
                          <a:ea typeface="HGS創英角ﾎﾟｯﾌﾟ体" pitchFamily="50" charset="-128"/>
                          <a:cs typeface="Times New Roman"/>
                        </a:rPr>
                        <a:t>。</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予想外のことが起こった。</a:t>
                      </a:r>
                      <a:endParaRPr lang="ja-JP"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おろおろ動き回る</a:t>
                      </a:r>
                      <a:endParaRPr lang="en-US" altLang="ja-JP" sz="1200" kern="100" dirty="0" smtClean="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頭が真っ白になる、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めまいがする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6001">
                <a:tc>
                  <a:txBody>
                    <a:bodyPr/>
                    <a:lstStyle/>
                    <a:p>
                      <a:pPr algn="ctr">
                        <a:spcAft>
                          <a:spcPts val="0"/>
                        </a:spcAft>
                      </a:pP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HGS創英角ﾎﾟｯﾌﾟ体" pitchFamily="50" charset="-128"/>
                          <a:ea typeface="HGS創英角ﾎﾟｯﾌﾟ体" pitchFamily="50" charset="-128"/>
                          <a:cs typeface="Times New Roman"/>
                        </a:rPr>
                        <a:t>いらいら</a:t>
                      </a: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HGS創英角ﾎﾟｯﾌﾟ体" pitchFamily="50" charset="-128"/>
                          <a:ea typeface="HGS創英角ﾎﾟｯﾌﾟ体" pitchFamily="50" charset="-128"/>
                          <a:cs typeface="Times New Roman"/>
                        </a:rPr>
                        <a:t>現実と理想が合わない</a:t>
                      </a:r>
                      <a:r>
                        <a:rPr lang="ja-JP" sz="1200" kern="100" dirty="0" smtClean="0">
                          <a:latin typeface="HGS創英角ﾎﾟｯﾌﾟ体" pitchFamily="50" charset="-128"/>
                          <a:ea typeface="HGS創英角ﾎﾟｯﾌﾟ体" pitchFamily="50" charset="-128"/>
                          <a:cs typeface="Times New Roman"/>
                        </a:rPr>
                        <a:t>。</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sz="1200" kern="100" dirty="0" smtClean="0">
                          <a:latin typeface="HGS創英角ﾎﾟｯﾌﾟ体" pitchFamily="50" charset="-128"/>
                          <a:ea typeface="HGS創英角ﾎﾟｯﾌﾟ体" pitchFamily="50" charset="-128"/>
                          <a:cs typeface="Times New Roman"/>
                        </a:rPr>
                        <a:t>物事</a:t>
                      </a:r>
                      <a:r>
                        <a:rPr lang="ja-JP" sz="1200" kern="100" dirty="0">
                          <a:latin typeface="HGS創英角ﾎﾟｯﾌﾟ体" pitchFamily="50" charset="-128"/>
                          <a:ea typeface="HGS創英角ﾎﾟｯﾌﾟ体" pitchFamily="50" charset="-128"/>
                          <a:cs typeface="Times New Roman"/>
                        </a:rPr>
                        <a:t>がうまくいかない</a:t>
                      </a:r>
                      <a:r>
                        <a:rPr lang="ja-JP" sz="1200" kern="100" dirty="0" smtClean="0">
                          <a:latin typeface="HGS創英角ﾎﾟｯﾌﾟ体" pitchFamily="50" charset="-128"/>
                          <a:ea typeface="HGS創英角ﾎﾟｯﾌﾟ体" pitchFamily="50" charset="-128"/>
                          <a:cs typeface="Times New Roman"/>
                        </a:rPr>
                        <a:t>。</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endParaRPr lang="ja-JP"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うろうろ歩きまわる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人や物にあたる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口論をする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体をゆする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1446">
                <a:tc>
                  <a:txBody>
                    <a:bodyPr/>
                    <a:lstStyle/>
                    <a:p>
                      <a:pPr algn="ctr">
                        <a:spcAft>
                          <a:spcPts val="0"/>
                        </a:spcAft>
                      </a:pPr>
                      <a:endParaRPr lang="en-US" sz="1200" kern="10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HGS創英角ﾎﾟｯﾌﾟ体" pitchFamily="50" charset="-128"/>
                          <a:ea typeface="HGS創英角ﾎﾟｯﾌﾟ体" pitchFamily="50" charset="-128"/>
                          <a:cs typeface="Times New Roman"/>
                        </a:rPr>
                        <a:t>さびしい</a:t>
                      </a: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ja-JP" altLang="en-US" sz="1200" kern="100" dirty="0" smtClean="0">
                          <a:latin typeface="HGS創英角ﾎﾟｯﾌﾟ体" pitchFamily="50" charset="-128"/>
                          <a:ea typeface="HGS創英角ﾎﾟｯﾌﾟ体" pitchFamily="50" charset="-128"/>
                          <a:cs typeface="Times New Roman"/>
                        </a:rPr>
                        <a:t>自分は孤独だ。</a:t>
                      </a:r>
                      <a:r>
                        <a:rPr lang="en-US" altLang="ja-JP" sz="1200" kern="100" dirty="0" smtClean="0">
                          <a:latin typeface="HGS創英角ﾎﾟｯﾌﾟ体" pitchFamily="50" charset="-128"/>
                          <a:ea typeface="HGS創英角ﾎﾟｯﾌﾟ体" pitchFamily="50" charset="-128"/>
                          <a:cs typeface="Times New Roman"/>
                        </a:rPr>
                        <a:t/>
                      </a:r>
                      <a:br>
                        <a:rPr lang="en-US" altLang="ja-JP" sz="1200" kern="100" dirty="0" smtClean="0">
                          <a:latin typeface="HGS創英角ﾎﾟｯﾌﾟ体" pitchFamily="50" charset="-128"/>
                          <a:ea typeface="HGS創英角ﾎﾟｯﾌﾟ体" pitchFamily="50" charset="-128"/>
                          <a:cs typeface="Times New Roman"/>
                        </a:rPr>
                      </a:br>
                      <a:r>
                        <a:rPr lang="ja-JP" sz="1200" kern="100" dirty="0" smtClean="0">
                          <a:latin typeface="HGS創英角ﾎﾟｯﾌﾟ体" pitchFamily="50" charset="-128"/>
                          <a:ea typeface="HGS創英角ﾎﾟｯﾌﾟ体" pitchFamily="50" charset="-128"/>
                          <a:cs typeface="Times New Roman"/>
                        </a:rPr>
                        <a:t>誰</a:t>
                      </a:r>
                      <a:r>
                        <a:rPr lang="ja-JP" sz="1200" kern="100" dirty="0">
                          <a:latin typeface="HGS創英角ﾎﾟｯﾌﾟ体" pitchFamily="50" charset="-128"/>
                          <a:ea typeface="HGS創英角ﾎﾟｯﾌﾟ体" pitchFamily="50" charset="-128"/>
                          <a:cs typeface="Times New Roman"/>
                        </a:rPr>
                        <a:t>も愛情をかけてくれない</a:t>
                      </a:r>
                      <a:r>
                        <a:rPr lang="ja-JP" sz="1200" kern="100" dirty="0" smtClean="0">
                          <a:latin typeface="HGS創英角ﾎﾟｯﾌﾟ体" pitchFamily="50" charset="-128"/>
                          <a:ea typeface="HGS創英角ﾎﾟｯﾌﾟ体" pitchFamily="50" charset="-128"/>
                          <a:cs typeface="Times New Roman"/>
                        </a:rPr>
                        <a:t>。</a:t>
                      </a:r>
                      <a:endParaRPr lang="en-US" altLang="ja-JP" sz="1200" kern="100" dirty="0" smtClean="0">
                        <a:latin typeface="HGS創英角ﾎﾟｯﾌﾟ体" pitchFamily="50" charset="-128"/>
                        <a:ea typeface="HGS創英角ﾎﾟｯﾌﾟ体" pitchFamily="50" charset="-128"/>
                        <a:cs typeface="Times New Roman"/>
                      </a:endParaRPr>
                    </a:p>
                    <a:p>
                      <a:pPr algn="l">
                        <a:spcAft>
                          <a:spcPts val="0"/>
                        </a:spcAft>
                      </a:pPr>
                      <a:r>
                        <a:rPr lang="ja-JP" altLang="en-US" sz="1200" kern="100" dirty="0" smtClean="0">
                          <a:latin typeface="HGS創英角ﾎﾟｯﾌﾟ体" pitchFamily="50" charset="-128"/>
                          <a:ea typeface="HGS創英角ﾎﾟｯﾌﾟ体" pitchFamily="50" charset="-128"/>
                          <a:cs typeface="Times New Roman"/>
                        </a:rPr>
                        <a:t>自分の大切な人はいなくなってしまった。</a:t>
                      </a:r>
                      <a:endParaRPr lang="ja-JP"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引きこもる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過去の思い出に浸る。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人を求める</a:t>
                      </a: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涙が出る</a:t>
                      </a: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7760">
                <a:tc>
                  <a:txBody>
                    <a:bodyPr/>
                    <a:lstStyle/>
                    <a:p>
                      <a:pPr algn="just">
                        <a:spcAft>
                          <a:spcPts val="0"/>
                        </a:spcAft>
                      </a:pPr>
                      <a:endParaRPr lang="en-US" sz="1200" kern="10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HGS創英角ﾎﾟｯﾌﾟ体" pitchFamily="50" charset="-128"/>
                          <a:ea typeface="HGS創英角ﾎﾟｯﾌﾟ体" pitchFamily="50" charset="-128"/>
                          <a:cs typeface="Times New Roman"/>
                        </a:rPr>
                        <a:t>むなしい</a:t>
                      </a: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HGS創英角ﾎﾟｯﾌﾟ体" pitchFamily="50" charset="-128"/>
                          <a:ea typeface="HGS創英角ﾎﾟｯﾌﾟ体" pitchFamily="50" charset="-128"/>
                          <a:cs typeface="Times New Roman"/>
                        </a:rPr>
                        <a:t>努力しても得られるものが</a:t>
                      </a:r>
                      <a:r>
                        <a:rPr lang="ja-JP" sz="1200" kern="100" dirty="0" smtClean="0">
                          <a:latin typeface="HGS創英角ﾎﾟｯﾌﾟ体" pitchFamily="50" charset="-128"/>
                          <a:ea typeface="HGS創英角ﾎﾟｯﾌﾟ体" pitchFamily="50" charset="-128"/>
                          <a:cs typeface="Times New Roman"/>
                        </a:rPr>
                        <a:t>ない</a:t>
                      </a:r>
                      <a:r>
                        <a:rPr lang="ja-JP" altLang="en-US" sz="1200" kern="100" dirty="0" smtClean="0">
                          <a:latin typeface="HGS創英角ﾎﾟｯﾌﾟ体" pitchFamily="50" charset="-128"/>
                          <a:ea typeface="HGS創英角ﾎﾟｯﾌﾟ体" pitchFamily="50" charset="-128"/>
                          <a:cs typeface="Times New Roman"/>
                        </a:rPr>
                        <a:t>。</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sz="1200" kern="100" dirty="0" smtClean="0">
                          <a:latin typeface="HGS創英角ﾎﾟｯﾌﾟ体" pitchFamily="50" charset="-128"/>
                          <a:ea typeface="HGS創英角ﾎﾟｯﾌﾟ体" pitchFamily="50" charset="-128"/>
                          <a:cs typeface="Times New Roman"/>
                        </a:rPr>
                        <a:t>物事</a:t>
                      </a:r>
                      <a:r>
                        <a:rPr lang="ja-JP" altLang="en-US" sz="1200" kern="100" dirty="0" smtClean="0">
                          <a:latin typeface="HGS創英角ﾎﾟｯﾌﾟ体" pitchFamily="50" charset="-128"/>
                          <a:ea typeface="HGS創英角ﾎﾟｯﾌﾟ体" pitchFamily="50" charset="-128"/>
                          <a:cs typeface="Times New Roman"/>
                        </a:rPr>
                        <a:t>が自分と関わりなく決まってしまう。</a:t>
                      </a:r>
                      <a:endParaRPr lang="ja-JP"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課題を途中で投げ出す</a:t>
                      </a: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だるい、体が重い</a:t>
                      </a: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7760">
                <a:tc>
                  <a:txBody>
                    <a:bodyPr/>
                    <a:lstStyle/>
                    <a:p>
                      <a:pPr algn="just">
                        <a:spcAft>
                          <a:spcPts val="0"/>
                        </a:spcAft>
                      </a:pPr>
                      <a:endParaRPr lang="en-US" sz="1200" kern="10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HGS創英角ﾎﾟｯﾌﾟ体" pitchFamily="50" charset="-128"/>
                          <a:ea typeface="HGS創英角ﾎﾟｯﾌﾟ体" pitchFamily="50" charset="-128"/>
                          <a:cs typeface="Times New Roman"/>
                        </a:rPr>
                        <a:t>絶望</a:t>
                      </a: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HGS創英角ﾎﾟｯﾌﾟ体" pitchFamily="50" charset="-128"/>
                          <a:ea typeface="HGS創英角ﾎﾟｯﾌﾟ体" pitchFamily="50" charset="-128"/>
                          <a:cs typeface="Times New Roman"/>
                        </a:rPr>
                        <a:t>問題はずっと解決しない</a:t>
                      </a:r>
                      <a:r>
                        <a:rPr lang="ja-JP" sz="1200" kern="100" dirty="0" smtClean="0">
                          <a:latin typeface="HGS創英角ﾎﾟｯﾌﾟ体" pitchFamily="50" charset="-128"/>
                          <a:ea typeface="HGS創英角ﾎﾟｯﾌﾟ体" pitchFamily="50" charset="-128"/>
                          <a:cs typeface="Times New Roman"/>
                        </a:rPr>
                        <a:t>。</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sz="1200" kern="100" dirty="0" smtClean="0">
                          <a:latin typeface="HGS創英角ﾎﾟｯﾌﾟ体" pitchFamily="50" charset="-128"/>
                          <a:ea typeface="HGS創英角ﾎﾟｯﾌﾟ体" pitchFamily="50" charset="-128"/>
                          <a:cs typeface="Times New Roman"/>
                        </a:rPr>
                        <a:t>将来</a:t>
                      </a:r>
                      <a:r>
                        <a:rPr lang="ja-JP" sz="1200" kern="100" dirty="0">
                          <a:latin typeface="HGS創英角ﾎﾟｯﾌﾟ体" pitchFamily="50" charset="-128"/>
                          <a:ea typeface="HGS創英角ﾎﾟｯﾌﾟ体" pitchFamily="50" charset="-128"/>
                          <a:cs typeface="Times New Roman"/>
                        </a:rPr>
                        <a:t>も辛い状態がずっと</a:t>
                      </a:r>
                      <a:r>
                        <a:rPr lang="ja-JP" sz="1200" kern="100" dirty="0" smtClean="0">
                          <a:latin typeface="HGS創英角ﾎﾟｯﾌﾟ体" pitchFamily="50" charset="-128"/>
                          <a:ea typeface="HGS創英角ﾎﾟｯﾌﾟ体" pitchFamily="50" charset="-128"/>
                          <a:cs typeface="Times New Roman"/>
                        </a:rPr>
                        <a:t>続く</a:t>
                      </a:r>
                      <a:r>
                        <a:rPr lang="ja-JP" altLang="en-US" sz="1200" kern="100" dirty="0" smtClean="0">
                          <a:latin typeface="HGS創英角ﾎﾟｯﾌﾟ体" pitchFamily="50" charset="-128"/>
                          <a:ea typeface="HGS創英角ﾎﾟｯﾌﾟ体" pitchFamily="50" charset="-128"/>
                          <a:cs typeface="Times New Roman"/>
                        </a:rPr>
                        <a:t>だろう。</a:t>
                      </a:r>
                      <a:endParaRPr lang="ja-JP"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引きこもる</a:t>
                      </a:r>
                      <a:endParaRPr lang="en-US" sz="1200" kern="100" dirty="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涙がでる、</a:t>
                      </a:r>
                      <a:endParaRPr lang="en-US" altLang="ja-JP" sz="1200" kern="100" dirty="0" smtClean="0">
                        <a:latin typeface="HGS創英角ﾎﾟｯﾌﾟ体" pitchFamily="50" charset="-128"/>
                        <a:ea typeface="HGS創英角ﾎﾟｯﾌﾟ体" pitchFamily="50" charset="-128"/>
                        <a:cs typeface="Times New Roman"/>
                      </a:endParaRPr>
                    </a:p>
                    <a:p>
                      <a:pPr algn="just">
                        <a:spcAft>
                          <a:spcPts val="0"/>
                        </a:spcAft>
                      </a:pPr>
                      <a:r>
                        <a:rPr lang="ja-JP" altLang="en-US" sz="1200" kern="100" dirty="0" smtClean="0">
                          <a:latin typeface="HGS創英角ﾎﾟｯﾌﾟ体" pitchFamily="50" charset="-128"/>
                          <a:ea typeface="HGS創英角ﾎﾟｯﾌﾟ体" pitchFamily="50" charset="-128"/>
                          <a:cs typeface="Times New Roman"/>
                        </a:rPr>
                        <a:t>だるい、体が重い</a:t>
                      </a:r>
                      <a:endParaRPr lang="en-US" altLang="ja-JP" sz="1200" kern="100" dirty="0" smtClean="0">
                        <a:latin typeface="HGS創英角ﾎﾟｯﾌﾟ体" pitchFamily="50" charset="-128"/>
                        <a:ea typeface="HGS創英角ﾎﾟｯﾌﾟ体" pitchFamily="50" charset="-128"/>
                        <a:cs typeface="Times New Roman"/>
                      </a:endParaRPr>
                    </a:p>
                  </a:txBody>
                  <a:tcPr marL="45044" marR="45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11" name="図 23" descr="MC900434415[1]"/>
          <p:cNvPicPr>
            <a:picLocks noChangeAspect="1" noChangeArrowheads="1"/>
          </p:cNvPicPr>
          <p:nvPr/>
        </p:nvPicPr>
        <p:blipFill>
          <a:blip r:embed="rId2" cstate="print"/>
          <a:srcRect/>
          <a:stretch>
            <a:fillRect/>
          </a:stretch>
        </p:blipFill>
        <p:spPr bwMode="auto">
          <a:xfrm>
            <a:off x="395536" y="980728"/>
            <a:ext cx="638175" cy="561975"/>
          </a:xfrm>
          <a:prstGeom prst="rect">
            <a:avLst/>
          </a:prstGeom>
          <a:noFill/>
        </p:spPr>
      </p:pic>
      <p:pic>
        <p:nvPicPr>
          <p:cNvPr id="12" name="図 17" descr="MC900424456[1]"/>
          <p:cNvPicPr>
            <a:picLocks noChangeAspect="1" noChangeArrowheads="1"/>
          </p:cNvPicPr>
          <p:nvPr/>
        </p:nvPicPr>
        <p:blipFill>
          <a:blip r:embed="rId3" cstate="print"/>
          <a:srcRect/>
          <a:stretch>
            <a:fillRect/>
          </a:stretch>
        </p:blipFill>
        <p:spPr bwMode="auto">
          <a:xfrm>
            <a:off x="467544" y="1772816"/>
            <a:ext cx="628650" cy="600075"/>
          </a:xfrm>
          <a:prstGeom prst="rect">
            <a:avLst/>
          </a:prstGeom>
          <a:noFill/>
        </p:spPr>
      </p:pic>
      <p:pic>
        <p:nvPicPr>
          <p:cNvPr id="13" name="図 2" descr="MC900423155[1]"/>
          <p:cNvPicPr>
            <a:picLocks noChangeAspect="1" noChangeArrowheads="1"/>
          </p:cNvPicPr>
          <p:nvPr/>
        </p:nvPicPr>
        <p:blipFill>
          <a:blip r:embed="rId4" cstate="print"/>
          <a:srcRect/>
          <a:stretch>
            <a:fillRect/>
          </a:stretch>
        </p:blipFill>
        <p:spPr bwMode="auto">
          <a:xfrm>
            <a:off x="539552" y="2564904"/>
            <a:ext cx="590550" cy="590550"/>
          </a:xfrm>
          <a:prstGeom prst="rect">
            <a:avLst/>
          </a:prstGeom>
          <a:noFill/>
        </p:spPr>
      </p:pic>
      <p:pic>
        <p:nvPicPr>
          <p:cNvPr id="14" name="図 1" descr="MC900423163[1]"/>
          <p:cNvPicPr>
            <a:picLocks noChangeAspect="1" noChangeArrowheads="1"/>
          </p:cNvPicPr>
          <p:nvPr/>
        </p:nvPicPr>
        <p:blipFill>
          <a:blip r:embed="rId5" cstate="print"/>
          <a:srcRect/>
          <a:stretch>
            <a:fillRect/>
          </a:stretch>
        </p:blipFill>
        <p:spPr bwMode="auto">
          <a:xfrm>
            <a:off x="539552" y="3284984"/>
            <a:ext cx="590550" cy="590550"/>
          </a:xfrm>
          <a:prstGeom prst="rect">
            <a:avLst/>
          </a:prstGeom>
          <a:noFill/>
        </p:spPr>
      </p:pic>
      <p:pic>
        <p:nvPicPr>
          <p:cNvPr id="15" name="図 14" descr="無題.bmp"/>
          <p:cNvPicPr/>
          <p:nvPr/>
        </p:nvPicPr>
        <p:blipFill>
          <a:blip r:embed="rId6" cstate="print"/>
          <a:stretch>
            <a:fillRect/>
          </a:stretch>
        </p:blipFill>
        <p:spPr>
          <a:xfrm>
            <a:off x="2555776" y="5301208"/>
            <a:ext cx="3667125" cy="571500"/>
          </a:xfrm>
          <a:prstGeom prst="rect">
            <a:avLst/>
          </a:prstGeom>
        </p:spPr>
      </p:pic>
      <p:sp>
        <p:nvSpPr>
          <p:cNvPr id="16" name="正方形/長方形 15"/>
          <p:cNvSpPr/>
          <p:nvPr/>
        </p:nvSpPr>
        <p:spPr>
          <a:xfrm>
            <a:off x="251520" y="5085184"/>
            <a:ext cx="1512168"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HGS創英角ﾎﾟｯﾌﾟ体" pitchFamily="50" charset="-128"/>
                <a:ea typeface="HGS創英角ﾎﾟｯﾌﾟ体" pitchFamily="50" charset="-128"/>
              </a:rPr>
              <a:t>感情の強さ</a:t>
            </a:r>
            <a:endParaRPr kumimoji="1" lang="ja-JP" altLang="en-US" dirty="0">
              <a:solidFill>
                <a:schemeClr val="tx1"/>
              </a:solidFill>
              <a:latin typeface="HGS創英角ﾎﾟｯﾌﾟ体" pitchFamily="50" charset="-128"/>
              <a:ea typeface="HGS創英角ﾎﾟｯﾌﾟ体" pitchFamily="50" charset="-128"/>
            </a:endParaRPr>
          </a:p>
        </p:txBody>
      </p:sp>
      <p:cxnSp>
        <p:nvCxnSpPr>
          <p:cNvPr id="18" name="直線矢印コネクタ 17"/>
          <p:cNvCxnSpPr/>
          <p:nvPr/>
        </p:nvCxnSpPr>
        <p:spPr>
          <a:xfrm>
            <a:off x="3923928" y="6237312"/>
            <a:ext cx="1512168" cy="0"/>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2411760" y="5877272"/>
            <a:ext cx="4248472" cy="523220"/>
          </a:xfrm>
          <a:prstGeom prst="rect">
            <a:avLst/>
          </a:prstGeom>
          <a:noFill/>
        </p:spPr>
        <p:txBody>
          <a:bodyPr wrap="square" rtlCol="0">
            <a:spAutoFit/>
          </a:bodyPr>
          <a:lstStyle/>
          <a:p>
            <a:r>
              <a:rPr kumimoji="1" lang="ja-JP" altLang="en-US" sz="1400" dirty="0" smtClean="0">
                <a:latin typeface="HGS創英角ﾎﾟｯﾌﾟ体" pitchFamily="50" charset="-128"/>
                <a:ea typeface="HGS創英角ﾎﾟｯﾌﾟ体" pitchFamily="50" charset="-128"/>
              </a:rPr>
              <a:t>　</a:t>
            </a:r>
            <a:r>
              <a:rPr kumimoji="1" lang="en-US" altLang="ja-JP" sz="1400" dirty="0" smtClean="0">
                <a:latin typeface="HGS創英角ﾎﾟｯﾌﾟ体" pitchFamily="50" charset="-128"/>
                <a:ea typeface="HGS創英角ﾎﾟｯﾌﾟ体" pitchFamily="50" charset="-128"/>
              </a:rPr>
              <a:t>0</a:t>
            </a:r>
            <a:r>
              <a:rPr lang="en-US" altLang="ja-JP" sz="1400" dirty="0">
                <a:latin typeface="HGS創英角ﾎﾟｯﾌﾟ体" pitchFamily="50" charset="-128"/>
                <a:ea typeface="HGS創英角ﾎﾟｯﾌﾟ体" pitchFamily="50" charset="-128"/>
              </a:rPr>
              <a:t>%</a:t>
            </a:r>
            <a:r>
              <a:rPr kumimoji="1" lang="ja-JP" altLang="en-US" sz="1400" dirty="0" smtClean="0">
                <a:latin typeface="HGS創英角ﾎﾟｯﾌﾟ体" pitchFamily="50" charset="-128"/>
                <a:ea typeface="HGS創英角ﾎﾟｯﾌﾟ体" pitchFamily="50" charset="-128"/>
              </a:rPr>
              <a:t>　   </a:t>
            </a:r>
            <a:r>
              <a:rPr kumimoji="1" lang="en-US" altLang="ja-JP" sz="1400" dirty="0" smtClean="0">
                <a:latin typeface="HGS創英角ﾎﾟｯﾌﾟ体" pitchFamily="50" charset="-128"/>
                <a:ea typeface="HGS創英角ﾎﾟｯﾌﾟ体" pitchFamily="50" charset="-128"/>
              </a:rPr>
              <a:t>20</a:t>
            </a:r>
            <a:r>
              <a:rPr lang="en-US" altLang="ja-JP" sz="1400" dirty="0">
                <a:latin typeface="HGS創英角ﾎﾟｯﾌﾟ体" pitchFamily="50" charset="-128"/>
                <a:ea typeface="HGS創英角ﾎﾟｯﾌﾟ体" pitchFamily="50" charset="-128"/>
              </a:rPr>
              <a:t>%</a:t>
            </a:r>
            <a:r>
              <a:rPr kumimoji="1" lang="ja-JP" altLang="en-US" sz="1400" dirty="0" smtClean="0">
                <a:latin typeface="HGS創英角ﾎﾟｯﾌﾟ体" pitchFamily="50" charset="-128"/>
                <a:ea typeface="HGS創英角ﾎﾟｯﾌﾟ体" pitchFamily="50" charset="-128"/>
              </a:rPr>
              <a:t>　  </a:t>
            </a:r>
            <a:r>
              <a:rPr kumimoji="1" lang="en-US" altLang="ja-JP" sz="1400" dirty="0" smtClean="0">
                <a:latin typeface="HGS創英角ﾎﾟｯﾌﾟ体" pitchFamily="50" charset="-128"/>
                <a:ea typeface="HGS創英角ﾎﾟｯﾌﾟ体" pitchFamily="50" charset="-128"/>
              </a:rPr>
              <a:t>40%</a:t>
            </a:r>
            <a:r>
              <a:rPr kumimoji="1" lang="ja-JP" altLang="en-US" sz="1400" dirty="0" smtClean="0">
                <a:latin typeface="HGS創英角ﾎﾟｯﾌﾟ体" pitchFamily="50" charset="-128"/>
                <a:ea typeface="HGS創英角ﾎﾟｯﾌﾟ体" pitchFamily="50" charset="-128"/>
              </a:rPr>
              <a:t>　  </a:t>
            </a:r>
            <a:r>
              <a:rPr kumimoji="1" lang="en-US" altLang="ja-JP" sz="1400" dirty="0" smtClean="0">
                <a:latin typeface="HGS創英角ﾎﾟｯﾌﾟ体" pitchFamily="50" charset="-128"/>
                <a:ea typeface="HGS創英角ﾎﾟｯﾌﾟ体" pitchFamily="50" charset="-128"/>
              </a:rPr>
              <a:t>60% </a:t>
            </a:r>
            <a:r>
              <a:rPr kumimoji="1" lang="ja-JP" altLang="en-US" sz="1400" dirty="0" smtClean="0">
                <a:latin typeface="HGS創英角ﾎﾟｯﾌﾟ体" pitchFamily="50" charset="-128"/>
                <a:ea typeface="HGS創英角ﾎﾟｯﾌﾟ体" pitchFamily="50" charset="-128"/>
              </a:rPr>
              <a:t>　</a:t>
            </a:r>
            <a:r>
              <a:rPr kumimoji="1" lang="en-US" altLang="ja-JP" sz="1400" dirty="0" smtClean="0">
                <a:latin typeface="HGS創英角ﾎﾟｯﾌﾟ体" pitchFamily="50" charset="-128"/>
                <a:ea typeface="HGS創英角ﾎﾟｯﾌﾟ体" pitchFamily="50" charset="-128"/>
              </a:rPr>
              <a:t>80%</a:t>
            </a:r>
            <a:r>
              <a:rPr lang="en-US" altLang="ja-JP" sz="1400" dirty="0" smtClean="0">
                <a:latin typeface="HGS創英角ﾎﾟｯﾌﾟ体" pitchFamily="50" charset="-128"/>
                <a:ea typeface="HGS創英角ﾎﾟｯﾌﾟ体" pitchFamily="50" charset="-128"/>
              </a:rPr>
              <a:t>    100%</a:t>
            </a:r>
            <a:endParaRPr kumimoji="1" lang="en-US" altLang="ja-JP" sz="1400" dirty="0" smtClean="0">
              <a:latin typeface="HGS創英角ﾎﾟｯﾌﾟ体" pitchFamily="50" charset="-128"/>
              <a:ea typeface="HGS創英角ﾎﾟｯﾌﾟ体" pitchFamily="50" charset="-128"/>
            </a:endParaRPr>
          </a:p>
          <a:p>
            <a:r>
              <a:rPr kumimoji="1" lang="ja-JP" altLang="en-US" sz="1400" dirty="0" smtClean="0">
                <a:latin typeface="HGS創英角ﾎﾟｯﾌﾟ体" pitchFamily="50" charset="-128"/>
                <a:ea typeface="HGS創英角ﾎﾟｯﾌﾟ体" pitchFamily="50" charset="-128"/>
              </a:rPr>
              <a:t>落ち着いている　　    　　　　　　　　強い感情</a:t>
            </a:r>
            <a:endParaRPr kumimoji="1" lang="ja-JP" altLang="en-US" sz="1400" dirty="0">
              <a:latin typeface="HGS創英角ﾎﾟｯﾌﾟ体" pitchFamily="50" charset="-128"/>
              <a:ea typeface="HGS創英角ﾎﾟｯﾌﾟ体" pitchFamily="50" charset="-128"/>
            </a:endParaRPr>
          </a:p>
        </p:txBody>
      </p:sp>
    </p:spTree>
    <p:extLst>
      <p:ext uri="{BB962C8B-B14F-4D97-AF65-F5344CB8AC3E}">
        <p14:creationId xmlns:p14="http://schemas.microsoft.com/office/powerpoint/2010/main" val="2386365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AutoShape 19"/>
          <p:cNvSpPr>
            <a:spLocks noChangeArrowheads="1"/>
          </p:cNvSpPr>
          <p:nvPr/>
        </p:nvSpPr>
        <p:spPr bwMode="auto">
          <a:xfrm>
            <a:off x="3084253" y="2431966"/>
            <a:ext cx="3396893" cy="3124039"/>
          </a:xfrm>
          <a:custGeom>
            <a:avLst/>
            <a:gdLst>
              <a:gd name="G0" fmla="+- 703 0 0"/>
              <a:gd name="G1" fmla="+- 21600 0 703"/>
              <a:gd name="G2" fmla="+- 21600 0 703"/>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703" y="10800"/>
                </a:moveTo>
                <a:cubicBezTo>
                  <a:pt x="703" y="16376"/>
                  <a:pt x="5224" y="20897"/>
                  <a:pt x="10800" y="20897"/>
                </a:cubicBezTo>
                <a:cubicBezTo>
                  <a:pt x="16376" y="20897"/>
                  <a:pt x="20897" y="16376"/>
                  <a:pt x="20897" y="10800"/>
                </a:cubicBezTo>
                <a:cubicBezTo>
                  <a:pt x="20897" y="5224"/>
                  <a:pt x="16376" y="703"/>
                  <a:pt x="10800" y="703"/>
                </a:cubicBezTo>
                <a:cubicBezTo>
                  <a:pt x="5224" y="703"/>
                  <a:pt x="703" y="5224"/>
                  <a:pt x="703" y="10800"/>
                </a:cubicBezTo>
                <a:close/>
              </a:path>
            </a:pathLst>
          </a:custGeom>
          <a:solidFill>
            <a:schemeClr val="bg1">
              <a:lumMod val="85000"/>
            </a:schemeClr>
          </a:solidFill>
          <a:ln w="9525">
            <a:noFill/>
            <a:round/>
            <a:headEnd/>
            <a:tailEnd/>
          </a:ln>
        </p:spPr>
        <p:txBody>
          <a:bodyPr vert="horz" wrap="square" lIns="68580" tIns="8206" rIns="68580" bIns="8206" numCol="1" anchor="t" anchorCtr="0" compatLnSpc="1">
            <a:prstTxWarp prst="textNoShape">
              <a:avLst/>
            </a:prstTxWarp>
          </a:bodyPr>
          <a:lstStyle/>
          <a:p>
            <a:endParaRPr lang="ja-JP" altLang="en-US" sz="1662"/>
          </a:p>
        </p:txBody>
      </p:sp>
      <p:sp>
        <p:nvSpPr>
          <p:cNvPr id="3" name="フリーフォーム 2"/>
          <p:cNvSpPr/>
          <p:nvPr/>
        </p:nvSpPr>
        <p:spPr>
          <a:xfrm>
            <a:off x="3686727" y="601813"/>
            <a:ext cx="5266375" cy="5051063"/>
          </a:xfrm>
          <a:custGeom>
            <a:avLst/>
            <a:gdLst>
              <a:gd name="connsiteX0" fmla="*/ 349624 w 5791200"/>
              <a:gd name="connsiteY0" fmla="*/ 1981200 h 4984376"/>
              <a:gd name="connsiteX1" fmla="*/ 0 w 5791200"/>
              <a:gd name="connsiteY1" fmla="*/ 1586752 h 4984376"/>
              <a:gd name="connsiteX2" fmla="*/ 0 w 5791200"/>
              <a:gd name="connsiteY2" fmla="*/ 403411 h 4984376"/>
              <a:gd name="connsiteX3" fmla="*/ 457200 w 5791200"/>
              <a:gd name="connsiteY3" fmla="*/ 0 h 4984376"/>
              <a:gd name="connsiteX4" fmla="*/ 4670612 w 5791200"/>
              <a:gd name="connsiteY4" fmla="*/ 26894 h 4984376"/>
              <a:gd name="connsiteX5" fmla="*/ 5091953 w 5791200"/>
              <a:gd name="connsiteY5" fmla="*/ 636494 h 4984376"/>
              <a:gd name="connsiteX6" fmla="*/ 5486400 w 5791200"/>
              <a:gd name="connsiteY6" fmla="*/ 2151529 h 4984376"/>
              <a:gd name="connsiteX7" fmla="*/ 5791200 w 5791200"/>
              <a:gd name="connsiteY7" fmla="*/ 3424517 h 4984376"/>
              <a:gd name="connsiteX8" fmla="*/ 5145741 w 5791200"/>
              <a:gd name="connsiteY8" fmla="*/ 4464423 h 4984376"/>
              <a:gd name="connsiteX9" fmla="*/ 4249271 w 5791200"/>
              <a:gd name="connsiteY9" fmla="*/ 4984376 h 4984376"/>
              <a:gd name="connsiteX10" fmla="*/ 3541059 w 5791200"/>
              <a:gd name="connsiteY10" fmla="*/ 4894729 h 4984376"/>
              <a:gd name="connsiteX11" fmla="*/ 2250141 w 5791200"/>
              <a:gd name="connsiteY11" fmla="*/ 4043082 h 4984376"/>
              <a:gd name="connsiteX12" fmla="*/ 1667435 w 5791200"/>
              <a:gd name="connsiteY12" fmla="*/ 2850776 h 4984376"/>
              <a:gd name="connsiteX13" fmla="*/ 1452282 w 5791200"/>
              <a:gd name="connsiteY13" fmla="*/ 2169458 h 4984376"/>
              <a:gd name="connsiteX14" fmla="*/ 824753 w 5791200"/>
              <a:gd name="connsiteY14" fmla="*/ 1972235 h 4984376"/>
              <a:gd name="connsiteX15" fmla="*/ 896471 w 5791200"/>
              <a:gd name="connsiteY15" fmla="*/ 2438400 h 4984376"/>
              <a:gd name="connsiteX16" fmla="*/ 349624 w 5791200"/>
              <a:gd name="connsiteY16" fmla="*/ 1981200 h 4984376"/>
              <a:gd name="connsiteX0" fmla="*/ 349624 w 5791200"/>
              <a:gd name="connsiteY0" fmla="*/ 2348753 h 5351929"/>
              <a:gd name="connsiteX1" fmla="*/ 0 w 5791200"/>
              <a:gd name="connsiteY1" fmla="*/ 1954305 h 5351929"/>
              <a:gd name="connsiteX2" fmla="*/ 0 w 5791200"/>
              <a:gd name="connsiteY2" fmla="*/ 770964 h 5351929"/>
              <a:gd name="connsiteX3" fmla="*/ 394447 w 5791200"/>
              <a:gd name="connsiteY3" fmla="*/ 0 h 5351929"/>
              <a:gd name="connsiteX4" fmla="*/ 4670612 w 5791200"/>
              <a:gd name="connsiteY4" fmla="*/ 394447 h 5351929"/>
              <a:gd name="connsiteX5" fmla="*/ 5091953 w 5791200"/>
              <a:gd name="connsiteY5" fmla="*/ 1004047 h 5351929"/>
              <a:gd name="connsiteX6" fmla="*/ 5486400 w 5791200"/>
              <a:gd name="connsiteY6" fmla="*/ 2519082 h 5351929"/>
              <a:gd name="connsiteX7" fmla="*/ 5791200 w 5791200"/>
              <a:gd name="connsiteY7" fmla="*/ 3792070 h 5351929"/>
              <a:gd name="connsiteX8" fmla="*/ 5145741 w 5791200"/>
              <a:gd name="connsiteY8" fmla="*/ 4831976 h 5351929"/>
              <a:gd name="connsiteX9" fmla="*/ 4249271 w 5791200"/>
              <a:gd name="connsiteY9" fmla="*/ 5351929 h 5351929"/>
              <a:gd name="connsiteX10" fmla="*/ 3541059 w 5791200"/>
              <a:gd name="connsiteY10" fmla="*/ 5262282 h 5351929"/>
              <a:gd name="connsiteX11" fmla="*/ 2250141 w 5791200"/>
              <a:gd name="connsiteY11" fmla="*/ 4410635 h 5351929"/>
              <a:gd name="connsiteX12" fmla="*/ 1667435 w 5791200"/>
              <a:gd name="connsiteY12" fmla="*/ 3218329 h 5351929"/>
              <a:gd name="connsiteX13" fmla="*/ 1452282 w 5791200"/>
              <a:gd name="connsiteY13" fmla="*/ 2537011 h 5351929"/>
              <a:gd name="connsiteX14" fmla="*/ 824753 w 5791200"/>
              <a:gd name="connsiteY14" fmla="*/ 2339788 h 5351929"/>
              <a:gd name="connsiteX15" fmla="*/ 896471 w 5791200"/>
              <a:gd name="connsiteY15" fmla="*/ 2805953 h 5351929"/>
              <a:gd name="connsiteX16" fmla="*/ 349624 w 5791200"/>
              <a:gd name="connsiteY16" fmla="*/ 2348753 h 5351929"/>
              <a:gd name="connsiteX0" fmla="*/ 349624 w 5791200"/>
              <a:gd name="connsiteY0" fmla="*/ 2447365 h 5450541"/>
              <a:gd name="connsiteX1" fmla="*/ 0 w 5791200"/>
              <a:gd name="connsiteY1" fmla="*/ 2052917 h 5450541"/>
              <a:gd name="connsiteX2" fmla="*/ 0 w 5791200"/>
              <a:gd name="connsiteY2" fmla="*/ 869576 h 5450541"/>
              <a:gd name="connsiteX3" fmla="*/ 394447 w 5791200"/>
              <a:gd name="connsiteY3" fmla="*/ 98612 h 5450541"/>
              <a:gd name="connsiteX4" fmla="*/ 4903695 w 5791200"/>
              <a:gd name="connsiteY4" fmla="*/ 0 h 5450541"/>
              <a:gd name="connsiteX5" fmla="*/ 5091953 w 5791200"/>
              <a:gd name="connsiteY5" fmla="*/ 1102659 h 5450541"/>
              <a:gd name="connsiteX6" fmla="*/ 5486400 w 5791200"/>
              <a:gd name="connsiteY6" fmla="*/ 2617694 h 5450541"/>
              <a:gd name="connsiteX7" fmla="*/ 5791200 w 5791200"/>
              <a:gd name="connsiteY7" fmla="*/ 3890682 h 5450541"/>
              <a:gd name="connsiteX8" fmla="*/ 5145741 w 5791200"/>
              <a:gd name="connsiteY8" fmla="*/ 4930588 h 5450541"/>
              <a:gd name="connsiteX9" fmla="*/ 4249271 w 5791200"/>
              <a:gd name="connsiteY9" fmla="*/ 5450541 h 5450541"/>
              <a:gd name="connsiteX10" fmla="*/ 3541059 w 5791200"/>
              <a:gd name="connsiteY10" fmla="*/ 5360894 h 5450541"/>
              <a:gd name="connsiteX11" fmla="*/ 2250141 w 5791200"/>
              <a:gd name="connsiteY11" fmla="*/ 4509247 h 5450541"/>
              <a:gd name="connsiteX12" fmla="*/ 1667435 w 5791200"/>
              <a:gd name="connsiteY12" fmla="*/ 3316941 h 5450541"/>
              <a:gd name="connsiteX13" fmla="*/ 1452282 w 5791200"/>
              <a:gd name="connsiteY13" fmla="*/ 2635623 h 5450541"/>
              <a:gd name="connsiteX14" fmla="*/ 824753 w 5791200"/>
              <a:gd name="connsiteY14" fmla="*/ 2438400 h 5450541"/>
              <a:gd name="connsiteX15" fmla="*/ 896471 w 5791200"/>
              <a:gd name="connsiteY15" fmla="*/ 2904565 h 5450541"/>
              <a:gd name="connsiteX16" fmla="*/ 349624 w 5791200"/>
              <a:gd name="connsiteY16" fmla="*/ 2447365 h 5450541"/>
              <a:gd name="connsiteX0" fmla="*/ 349624 w 5799610"/>
              <a:gd name="connsiteY0" fmla="*/ 2447365 h 5450541"/>
              <a:gd name="connsiteX1" fmla="*/ 0 w 5799610"/>
              <a:gd name="connsiteY1" fmla="*/ 2052917 h 5450541"/>
              <a:gd name="connsiteX2" fmla="*/ 0 w 5799610"/>
              <a:gd name="connsiteY2" fmla="*/ 869576 h 5450541"/>
              <a:gd name="connsiteX3" fmla="*/ 394447 w 5799610"/>
              <a:gd name="connsiteY3" fmla="*/ 98612 h 5450541"/>
              <a:gd name="connsiteX4" fmla="*/ 4903695 w 5799610"/>
              <a:gd name="connsiteY4" fmla="*/ 0 h 5450541"/>
              <a:gd name="connsiteX5" fmla="*/ 5091953 w 5799610"/>
              <a:gd name="connsiteY5" fmla="*/ 1102659 h 5450541"/>
              <a:gd name="connsiteX6" fmla="*/ 5486400 w 5799610"/>
              <a:gd name="connsiteY6" fmla="*/ 2617694 h 5450541"/>
              <a:gd name="connsiteX7" fmla="*/ 5791200 w 5799610"/>
              <a:gd name="connsiteY7" fmla="*/ 3890682 h 5450541"/>
              <a:gd name="connsiteX8" fmla="*/ 5145741 w 5799610"/>
              <a:gd name="connsiteY8" fmla="*/ 4930588 h 5450541"/>
              <a:gd name="connsiteX9" fmla="*/ 4249271 w 5799610"/>
              <a:gd name="connsiteY9" fmla="*/ 5450541 h 5450541"/>
              <a:gd name="connsiteX10" fmla="*/ 3541059 w 5799610"/>
              <a:gd name="connsiteY10" fmla="*/ 5360894 h 5450541"/>
              <a:gd name="connsiteX11" fmla="*/ 2250141 w 5799610"/>
              <a:gd name="connsiteY11" fmla="*/ 4509247 h 5450541"/>
              <a:gd name="connsiteX12" fmla="*/ 1667435 w 5799610"/>
              <a:gd name="connsiteY12" fmla="*/ 3316941 h 5450541"/>
              <a:gd name="connsiteX13" fmla="*/ 1452282 w 5799610"/>
              <a:gd name="connsiteY13" fmla="*/ 2635623 h 5450541"/>
              <a:gd name="connsiteX14" fmla="*/ 824753 w 5799610"/>
              <a:gd name="connsiteY14" fmla="*/ 2438400 h 5450541"/>
              <a:gd name="connsiteX15" fmla="*/ 896471 w 5799610"/>
              <a:gd name="connsiteY15" fmla="*/ 2904565 h 5450541"/>
              <a:gd name="connsiteX16" fmla="*/ 349624 w 5799610"/>
              <a:gd name="connsiteY16" fmla="*/ 2447365 h 5450541"/>
              <a:gd name="connsiteX0" fmla="*/ 349624 w 5799610"/>
              <a:gd name="connsiteY0" fmla="*/ 2528454 h 5531630"/>
              <a:gd name="connsiteX1" fmla="*/ 0 w 5799610"/>
              <a:gd name="connsiteY1" fmla="*/ 2134006 h 5531630"/>
              <a:gd name="connsiteX2" fmla="*/ 0 w 5799610"/>
              <a:gd name="connsiteY2" fmla="*/ 950665 h 5531630"/>
              <a:gd name="connsiteX3" fmla="*/ 394447 w 5799610"/>
              <a:gd name="connsiteY3" fmla="*/ 179701 h 5531630"/>
              <a:gd name="connsiteX4" fmla="*/ 4903695 w 5799610"/>
              <a:gd name="connsiteY4" fmla="*/ 81089 h 5531630"/>
              <a:gd name="connsiteX5" fmla="*/ 5091953 w 5799610"/>
              <a:gd name="connsiteY5" fmla="*/ 1183748 h 5531630"/>
              <a:gd name="connsiteX6" fmla="*/ 5486400 w 5799610"/>
              <a:gd name="connsiteY6" fmla="*/ 2698783 h 5531630"/>
              <a:gd name="connsiteX7" fmla="*/ 5791200 w 5799610"/>
              <a:gd name="connsiteY7" fmla="*/ 3971771 h 5531630"/>
              <a:gd name="connsiteX8" fmla="*/ 5145741 w 5799610"/>
              <a:gd name="connsiteY8" fmla="*/ 5011677 h 5531630"/>
              <a:gd name="connsiteX9" fmla="*/ 4249271 w 5799610"/>
              <a:gd name="connsiteY9" fmla="*/ 5531630 h 5531630"/>
              <a:gd name="connsiteX10" fmla="*/ 3541059 w 5799610"/>
              <a:gd name="connsiteY10" fmla="*/ 5441983 h 5531630"/>
              <a:gd name="connsiteX11" fmla="*/ 2250141 w 5799610"/>
              <a:gd name="connsiteY11" fmla="*/ 4590336 h 5531630"/>
              <a:gd name="connsiteX12" fmla="*/ 1667435 w 5799610"/>
              <a:gd name="connsiteY12" fmla="*/ 3398030 h 5531630"/>
              <a:gd name="connsiteX13" fmla="*/ 1452282 w 5799610"/>
              <a:gd name="connsiteY13" fmla="*/ 2716712 h 5531630"/>
              <a:gd name="connsiteX14" fmla="*/ 824753 w 5799610"/>
              <a:gd name="connsiteY14" fmla="*/ 2519489 h 5531630"/>
              <a:gd name="connsiteX15" fmla="*/ 896471 w 5799610"/>
              <a:gd name="connsiteY15" fmla="*/ 2985654 h 5531630"/>
              <a:gd name="connsiteX16" fmla="*/ 349624 w 5799610"/>
              <a:gd name="connsiteY16" fmla="*/ 2528454 h 5531630"/>
              <a:gd name="connsiteX0" fmla="*/ 349624 w 5799610"/>
              <a:gd name="connsiteY0" fmla="*/ 2516514 h 5519690"/>
              <a:gd name="connsiteX1" fmla="*/ 0 w 5799610"/>
              <a:gd name="connsiteY1" fmla="*/ 2122066 h 5519690"/>
              <a:gd name="connsiteX2" fmla="*/ 0 w 5799610"/>
              <a:gd name="connsiteY2" fmla="*/ 938725 h 5519690"/>
              <a:gd name="connsiteX3" fmla="*/ 394447 w 5799610"/>
              <a:gd name="connsiteY3" fmla="*/ 167761 h 5519690"/>
              <a:gd name="connsiteX4" fmla="*/ 4903695 w 5799610"/>
              <a:gd name="connsiteY4" fmla="*/ 69149 h 5519690"/>
              <a:gd name="connsiteX5" fmla="*/ 5091953 w 5799610"/>
              <a:gd name="connsiteY5" fmla="*/ 1171808 h 5519690"/>
              <a:gd name="connsiteX6" fmla="*/ 5486400 w 5799610"/>
              <a:gd name="connsiteY6" fmla="*/ 2686843 h 5519690"/>
              <a:gd name="connsiteX7" fmla="*/ 5791200 w 5799610"/>
              <a:gd name="connsiteY7" fmla="*/ 3959831 h 5519690"/>
              <a:gd name="connsiteX8" fmla="*/ 5145741 w 5799610"/>
              <a:gd name="connsiteY8" fmla="*/ 4999737 h 5519690"/>
              <a:gd name="connsiteX9" fmla="*/ 4249271 w 5799610"/>
              <a:gd name="connsiteY9" fmla="*/ 5519690 h 5519690"/>
              <a:gd name="connsiteX10" fmla="*/ 3541059 w 5799610"/>
              <a:gd name="connsiteY10" fmla="*/ 5430043 h 5519690"/>
              <a:gd name="connsiteX11" fmla="*/ 2250141 w 5799610"/>
              <a:gd name="connsiteY11" fmla="*/ 4578396 h 5519690"/>
              <a:gd name="connsiteX12" fmla="*/ 1667435 w 5799610"/>
              <a:gd name="connsiteY12" fmla="*/ 3386090 h 5519690"/>
              <a:gd name="connsiteX13" fmla="*/ 1452282 w 5799610"/>
              <a:gd name="connsiteY13" fmla="*/ 2704772 h 5519690"/>
              <a:gd name="connsiteX14" fmla="*/ 824753 w 5799610"/>
              <a:gd name="connsiteY14" fmla="*/ 2507549 h 5519690"/>
              <a:gd name="connsiteX15" fmla="*/ 896471 w 5799610"/>
              <a:gd name="connsiteY15" fmla="*/ 2973714 h 5519690"/>
              <a:gd name="connsiteX16" fmla="*/ 349624 w 5799610"/>
              <a:gd name="connsiteY16" fmla="*/ 2516514 h 5519690"/>
              <a:gd name="connsiteX0" fmla="*/ 435282 w 5885268"/>
              <a:gd name="connsiteY0" fmla="*/ 2528454 h 5531630"/>
              <a:gd name="connsiteX1" fmla="*/ 85658 w 5885268"/>
              <a:gd name="connsiteY1" fmla="*/ 2134006 h 5531630"/>
              <a:gd name="connsiteX2" fmla="*/ 85658 w 5885268"/>
              <a:gd name="connsiteY2" fmla="*/ 950665 h 5531630"/>
              <a:gd name="connsiteX3" fmla="*/ 480105 w 5885268"/>
              <a:gd name="connsiteY3" fmla="*/ 179701 h 5531630"/>
              <a:gd name="connsiteX4" fmla="*/ 4989353 w 5885268"/>
              <a:gd name="connsiteY4" fmla="*/ 81089 h 5531630"/>
              <a:gd name="connsiteX5" fmla="*/ 5177611 w 5885268"/>
              <a:gd name="connsiteY5" fmla="*/ 1183748 h 5531630"/>
              <a:gd name="connsiteX6" fmla="*/ 5572058 w 5885268"/>
              <a:gd name="connsiteY6" fmla="*/ 2698783 h 5531630"/>
              <a:gd name="connsiteX7" fmla="*/ 5876858 w 5885268"/>
              <a:gd name="connsiteY7" fmla="*/ 3971771 h 5531630"/>
              <a:gd name="connsiteX8" fmla="*/ 5231399 w 5885268"/>
              <a:gd name="connsiteY8" fmla="*/ 5011677 h 5531630"/>
              <a:gd name="connsiteX9" fmla="*/ 4334929 w 5885268"/>
              <a:gd name="connsiteY9" fmla="*/ 5531630 h 5531630"/>
              <a:gd name="connsiteX10" fmla="*/ 3626717 w 5885268"/>
              <a:gd name="connsiteY10" fmla="*/ 5441983 h 5531630"/>
              <a:gd name="connsiteX11" fmla="*/ 2335799 w 5885268"/>
              <a:gd name="connsiteY11" fmla="*/ 4590336 h 5531630"/>
              <a:gd name="connsiteX12" fmla="*/ 1753093 w 5885268"/>
              <a:gd name="connsiteY12" fmla="*/ 3398030 h 5531630"/>
              <a:gd name="connsiteX13" fmla="*/ 1537940 w 5885268"/>
              <a:gd name="connsiteY13" fmla="*/ 2716712 h 5531630"/>
              <a:gd name="connsiteX14" fmla="*/ 910411 w 5885268"/>
              <a:gd name="connsiteY14" fmla="*/ 2519489 h 5531630"/>
              <a:gd name="connsiteX15" fmla="*/ 982129 w 5885268"/>
              <a:gd name="connsiteY15" fmla="*/ 2985654 h 5531630"/>
              <a:gd name="connsiteX16" fmla="*/ 435282 w 5885268"/>
              <a:gd name="connsiteY16" fmla="*/ 2528454 h 5531630"/>
              <a:gd name="connsiteX0" fmla="*/ 400614 w 5850600"/>
              <a:gd name="connsiteY0" fmla="*/ 2626975 h 5630151"/>
              <a:gd name="connsiteX1" fmla="*/ 50990 w 5850600"/>
              <a:gd name="connsiteY1" fmla="*/ 2232527 h 5630151"/>
              <a:gd name="connsiteX2" fmla="*/ 50990 w 5850600"/>
              <a:gd name="connsiteY2" fmla="*/ 1049186 h 5630151"/>
              <a:gd name="connsiteX3" fmla="*/ 445437 w 5850600"/>
              <a:gd name="connsiteY3" fmla="*/ 278222 h 5630151"/>
              <a:gd name="connsiteX4" fmla="*/ 4954685 w 5850600"/>
              <a:gd name="connsiteY4" fmla="*/ 179610 h 5630151"/>
              <a:gd name="connsiteX5" fmla="*/ 5142943 w 5850600"/>
              <a:gd name="connsiteY5" fmla="*/ 1282269 h 5630151"/>
              <a:gd name="connsiteX6" fmla="*/ 5537390 w 5850600"/>
              <a:gd name="connsiteY6" fmla="*/ 2797304 h 5630151"/>
              <a:gd name="connsiteX7" fmla="*/ 5842190 w 5850600"/>
              <a:gd name="connsiteY7" fmla="*/ 4070292 h 5630151"/>
              <a:gd name="connsiteX8" fmla="*/ 5196731 w 5850600"/>
              <a:gd name="connsiteY8" fmla="*/ 5110198 h 5630151"/>
              <a:gd name="connsiteX9" fmla="*/ 4300261 w 5850600"/>
              <a:gd name="connsiteY9" fmla="*/ 5630151 h 5630151"/>
              <a:gd name="connsiteX10" fmla="*/ 3592049 w 5850600"/>
              <a:gd name="connsiteY10" fmla="*/ 5540504 h 5630151"/>
              <a:gd name="connsiteX11" fmla="*/ 2301131 w 5850600"/>
              <a:gd name="connsiteY11" fmla="*/ 4688857 h 5630151"/>
              <a:gd name="connsiteX12" fmla="*/ 1718425 w 5850600"/>
              <a:gd name="connsiteY12" fmla="*/ 3496551 h 5630151"/>
              <a:gd name="connsiteX13" fmla="*/ 1503272 w 5850600"/>
              <a:gd name="connsiteY13" fmla="*/ 2815233 h 5630151"/>
              <a:gd name="connsiteX14" fmla="*/ 875743 w 5850600"/>
              <a:gd name="connsiteY14" fmla="*/ 2618010 h 5630151"/>
              <a:gd name="connsiteX15" fmla="*/ 947461 w 5850600"/>
              <a:gd name="connsiteY15" fmla="*/ 3084175 h 5630151"/>
              <a:gd name="connsiteX16" fmla="*/ 400614 w 5850600"/>
              <a:gd name="connsiteY16" fmla="*/ 2626975 h 5630151"/>
              <a:gd name="connsiteX0" fmla="*/ 349624 w 5799610"/>
              <a:gd name="connsiteY0" fmla="*/ 2550008 h 5553184"/>
              <a:gd name="connsiteX1" fmla="*/ 0 w 5799610"/>
              <a:gd name="connsiteY1" fmla="*/ 2155560 h 5553184"/>
              <a:gd name="connsiteX2" fmla="*/ 0 w 5799610"/>
              <a:gd name="connsiteY2" fmla="*/ 972219 h 5553184"/>
              <a:gd name="connsiteX3" fmla="*/ 394447 w 5799610"/>
              <a:gd name="connsiteY3" fmla="*/ 201255 h 5553184"/>
              <a:gd name="connsiteX4" fmla="*/ 4903695 w 5799610"/>
              <a:gd name="connsiteY4" fmla="*/ 102643 h 5553184"/>
              <a:gd name="connsiteX5" fmla="*/ 5091953 w 5799610"/>
              <a:gd name="connsiteY5" fmla="*/ 1205302 h 5553184"/>
              <a:gd name="connsiteX6" fmla="*/ 5486400 w 5799610"/>
              <a:gd name="connsiteY6" fmla="*/ 2720337 h 5553184"/>
              <a:gd name="connsiteX7" fmla="*/ 5791200 w 5799610"/>
              <a:gd name="connsiteY7" fmla="*/ 3993325 h 5553184"/>
              <a:gd name="connsiteX8" fmla="*/ 5145741 w 5799610"/>
              <a:gd name="connsiteY8" fmla="*/ 5033231 h 5553184"/>
              <a:gd name="connsiteX9" fmla="*/ 4249271 w 5799610"/>
              <a:gd name="connsiteY9" fmla="*/ 5553184 h 5553184"/>
              <a:gd name="connsiteX10" fmla="*/ 3541059 w 5799610"/>
              <a:gd name="connsiteY10" fmla="*/ 5463537 h 5553184"/>
              <a:gd name="connsiteX11" fmla="*/ 2250141 w 5799610"/>
              <a:gd name="connsiteY11" fmla="*/ 4611890 h 5553184"/>
              <a:gd name="connsiteX12" fmla="*/ 1667435 w 5799610"/>
              <a:gd name="connsiteY12" fmla="*/ 3419584 h 5553184"/>
              <a:gd name="connsiteX13" fmla="*/ 1452282 w 5799610"/>
              <a:gd name="connsiteY13" fmla="*/ 2738266 h 5553184"/>
              <a:gd name="connsiteX14" fmla="*/ 824753 w 5799610"/>
              <a:gd name="connsiteY14" fmla="*/ 2541043 h 5553184"/>
              <a:gd name="connsiteX15" fmla="*/ 896471 w 5799610"/>
              <a:gd name="connsiteY15" fmla="*/ 3007208 h 5553184"/>
              <a:gd name="connsiteX16" fmla="*/ 349624 w 5799610"/>
              <a:gd name="connsiteY16" fmla="*/ 2550008 h 5553184"/>
              <a:gd name="connsiteX0" fmla="*/ 435282 w 5885268"/>
              <a:gd name="connsiteY0" fmla="*/ 2550008 h 5553184"/>
              <a:gd name="connsiteX1" fmla="*/ 85658 w 5885268"/>
              <a:gd name="connsiteY1" fmla="*/ 2155560 h 5553184"/>
              <a:gd name="connsiteX2" fmla="*/ 85658 w 5885268"/>
              <a:gd name="connsiteY2" fmla="*/ 972219 h 5553184"/>
              <a:gd name="connsiteX3" fmla="*/ 480105 w 5885268"/>
              <a:gd name="connsiteY3" fmla="*/ 201255 h 5553184"/>
              <a:gd name="connsiteX4" fmla="*/ 4989353 w 5885268"/>
              <a:gd name="connsiteY4" fmla="*/ 102643 h 5553184"/>
              <a:gd name="connsiteX5" fmla="*/ 5177611 w 5885268"/>
              <a:gd name="connsiteY5" fmla="*/ 1205302 h 5553184"/>
              <a:gd name="connsiteX6" fmla="*/ 5572058 w 5885268"/>
              <a:gd name="connsiteY6" fmla="*/ 2720337 h 5553184"/>
              <a:gd name="connsiteX7" fmla="*/ 5876858 w 5885268"/>
              <a:gd name="connsiteY7" fmla="*/ 3993325 h 5553184"/>
              <a:gd name="connsiteX8" fmla="*/ 5231399 w 5885268"/>
              <a:gd name="connsiteY8" fmla="*/ 5033231 h 5553184"/>
              <a:gd name="connsiteX9" fmla="*/ 4334929 w 5885268"/>
              <a:gd name="connsiteY9" fmla="*/ 5553184 h 5553184"/>
              <a:gd name="connsiteX10" fmla="*/ 3626717 w 5885268"/>
              <a:gd name="connsiteY10" fmla="*/ 5463537 h 5553184"/>
              <a:gd name="connsiteX11" fmla="*/ 2335799 w 5885268"/>
              <a:gd name="connsiteY11" fmla="*/ 4611890 h 5553184"/>
              <a:gd name="connsiteX12" fmla="*/ 1753093 w 5885268"/>
              <a:gd name="connsiteY12" fmla="*/ 3419584 h 5553184"/>
              <a:gd name="connsiteX13" fmla="*/ 1537940 w 5885268"/>
              <a:gd name="connsiteY13" fmla="*/ 2738266 h 5553184"/>
              <a:gd name="connsiteX14" fmla="*/ 910411 w 5885268"/>
              <a:gd name="connsiteY14" fmla="*/ 2541043 h 5553184"/>
              <a:gd name="connsiteX15" fmla="*/ 982129 w 5885268"/>
              <a:gd name="connsiteY15" fmla="*/ 3007208 h 5553184"/>
              <a:gd name="connsiteX16" fmla="*/ 435282 w 5885268"/>
              <a:gd name="connsiteY16" fmla="*/ 2550008 h 5553184"/>
              <a:gd name="connsiteX0" fmla="*/ 461179 w 5911165"/>
              <a:gd name="connsiteY0" fmla="*/ 2550008 h 5553184"/>
              <a:gd name="connsiteX1" fmla="*/ 111555 w 5911165"/>
              <a:gd name="connsiteY1" fmla="*/ 2155560 h 5553184"/>
              <a:gd name="connsiteX2" fmla="*/ 111555 w 5911165"/>
              <a:gd name="connsiteY2" fmla="*/ 972219 h 5553184"/>
              <a:gd name="connsiteX3" fmla="*/ 506002 w 5911165"/>
              <a:gd name="connsiteY3" fmla="*/ 201255 h 5553184"/>
              <a:gd name="connsiteX4" fmla="*/ 5015250 w 5911165"/>
              <a:gd name="connsiteY4" fmla="*/ 102643 h 5553184"/>
              <a:gd name="connsiteX5" fmla="*/ 5203508 w 5911165"/>
              <a:gd name="connsiteY5" fmla="*/ 1205302 h 5553184"/>
              <a:gd name="connsiteX6" fmla="*/ 5597955 w 5911165"/>
              <a:gd name="connsiteY6" fmla="*/ 2720337 h 5553184"/>
              <a:gd name="connsiteX7" fmla="*/ 5902755 w 5911165"/>
              <a:gd name="connsiteY7" fmla="*/ 3993325 h 5553184"/>
              <a:gd name="connsiteX8" fmla="*/ 5257296 w 5911165"/>
              <a:gd name="connsiteY8" fmla="*/ 5033231 h 5553184"/>
              <a:gd name="connsiteX9" fmla="*/ 4360826 w 5911165"/>
              <a:gd name="connsiteY9" fmla="*/ 5553184 h 5553184"/>
              <a:gd name="connsiteX10" fmla="*/ 3652614 w 5911165"/>
              <a:gd name="connsiteY10" fmla="*/ 5463537 h 5553184"/>
              <a:gd name="connsiteX11" fmla="*/ 2361696 w 5911165"/>
              <a:gd name="connsiteY11" fmla="*/ 4611890 h 5553184"/>
              <a:gd name="connsiteX12" fmla="*/ 1778990 w 5911165"/>
              <a:gd name="connsiteY12" fmla="*/ 3419584 h 5553184"/>
              <a:gd name="connsiteX13" fmla="*/ 1563837 w 5911165"/>
              <a:gd name="connsiteY13" fmla="*/ 2738266 h 5553184"/>
              <a:gd name="connsiteX14" fmla="*/ 936308 w 5911165"/>
              <a:gd name="connsiteY14" fmla="*/ 2541043 h 5553184"/>
              <a:gd name="connsiteX15" fmla="*/ 1008026 w 5911165"/>
              <a:gd name="connsiteY15" fmla="*/ 3007208 h 5553184"/>
              <a:gd name="connsiteX16" fmla="*/ 461179 w 5911165"/>
              <a:gd name="connsiteY16" fmla="*/ 2550008 h 5553184"/>
              <a:gd name="connsiteX0" fmla="*/ 531064 w 5981050"/>
              <a:gd name="connsiteY0" fmla="*/ 2528455 h 5531631"/>
              <a:gd name="connsiteX1" fmla="*/ 181440 w 5981050"/>
              <a:gd name="connsiteY1" fmla="*/ 2134007 h 5531631"/>
              <a:gd name="connsiteX2" fmla="*/ 64899 w 5981050"/>
              <a:gd name="connsiteY2" fmla="*/ 950666 h 5531631"/>
              <a:gd name="connsiteX3" fmla="*/ 575887 w 5981050"/>
              <a:gd name="connsiteY3" fmla="*/ 179702 h 5531631"/>
              <a:gd name="connsiteX4" fmla="*/ 5085135 w 5981050"/>
              <a:gd name="connsiteY4" fmla="*/ 81090 h 5531631"/>
              <a:gd name="connsiteX5" fmla="*/ 5273393 w 5981050"/>
              <a:gd name="connsiteY5" fmla="*/ 1183749 h 5531631"/>
              <a:gd name="connsiteX6" fmla="*/ 5667840 w 5981050"/>
              <a:gd name="connsiteY6" fmla="*/ 2698784 h 5531631"/>
              <a:gd name="connsiteX7" fmla="*/ 5972640 w 5981050"/>
              <a:gd name="connsiteY7" fmla="*/ 3971772 h 5531631"/>
              <a:gd name="connsiteX8" fmla="*/ 5327181 w 5981050"/>
              <a:gd name="connsiteY8" fmla="*/ 5011678 h 5531631"/>
              <a:gd name="connsiteX9" fmla="*/ 4430711 w 5981050"/>
              <a:gd name="connsiteY9" fmla="*/ 5531631 h 5531631"/>
              <a:gd name="connsiteX10" fmla="*/ 3722499 w 5981050"/>
              <a:gd name="connsiteY10" fmla="*/ 5441984 h 5531631"/>
              <a:gd name="connsiteX11" fmla="*/ 2431581 w 5981050"/>
              <a:gd name="connsiteY11" fmla="*/ 4590337 h 5531631"/>
              <a:gd name="connsiteX12" fmla="*/ 1848875 w 5981050"/>
              <a:gd name="connsiteY12" fmla="*/ 3398031 h 5531631"/>
              <a:gd name="connsiteX13" fmla="*/ 1633722 w 5981050"/>
              <a:gd name="connsiteY13" fmla="*/ 2716713 h 5531631"/>
              <a:gd name="connsiteX14" fmla="*/ 1006193 w 5981050"/>
              <a:gd name="connsiteY14" fmla="*/ 2519490 h 5531631"/>
              <a:gd name="connsiteX15" fmla="*/ 1077911 w 5981050"/>
              <a:gd name="connsiteY15" fmla="*/ 2985655 h 5531631"/>
              <a:gd name="connsiteX16" fmla="*/ 531064 w 5981050"/>
              <a:gd name="connsiteY16" fmla="*/ 2528455 h 5531631"/>
              <a:gd name="connsiteX0" fmla="*/ 456227 w 5906213"/>
              <a:gd name="connsiteY0" fmla="*/ 2528455 h 5531631"/>
              <a:gd name="connsiteX1" fmla="*/ 106603 w 5906213"/>
              <a:gd name="connsiteY1" fmla="*/ 2134007 h 5531631"/>
              <a:gd name="connsiteX2" fmla="*/ 501050 w 5906213"/>
              <a:gd name="connsiteY2" fmla="*/ 179702 h 5531631"/>
              <a:gd name="connsiteX3" fmla="*/ 5010298 w 5906213"/>
              <a:gd name="connsiteY3" fmla="*/ 81090 h 5531631"/>
              <a:gd name="connsiteX4" fmla="*/ 5198556 w 5906213"/>
              <a:gd name="connsiteY4" fmla="*/ 1183749 h 5531631"/>
              <a:gd name="connsiteX5" fmla="*/ 5593003 w 5906213"/>
              <a:gd name="connsiteY5" fmla="*/ 2698784 h 5531631"/>
              <a:gd name="connsiteX6" fmla="*/ 5897803 w 5906213"/>
              <a:gd name="connsiteY6" fmla="*/ 3971772 h 5531631"/>
              <a:gd name="connsiteX7" fmla="*/ 5252344 w 5906213"/>
              <a:gd name="connsiteY7" fmla="*/ 5011678 h 5531631"/>
              <a:gd name="connsiteX8" fmla="*/ 4355874 w 5906213"/>
              <a:gd name="connsiteY8" fmla="*/ 5531631 h 5531631"/>
              <a:gd name="connsiteX9" fmla="*/ 3647662 w 5906213"/>
              <a:gd name="connsiteY9" fmla="*/ 5441984 h 5531631"/>
              <a:gd name="connsiteX10" fmla="*/ 2356744 w 5906213"/>
              <a:gd name="connsiteY10" fmla="*/ 4590337 h 5531631"/>
              <a:gd name="connsiteX11" fmla="*/ 1774038 w 5906213"/>
              <a:gd name="connsiteY11" fmla="*/ 3398031 h 5531631"/>
              <a:gd name="connsiteX12" fmla="*/ 1558885 w 5906213"/>
              <a:gd name="connsiteY12" fmla="*/ 2716713 h 5531631"/>
              <a:gd name="connsiteX13" fmla="*/ 931356 w 5906213"/>
              <a:gd name="connsiteY13" fmla="*/ 2519490 h 5531631"/>
              <a:gd name="connsiteX14" fmla="*/ 1003074 w 5906213"/>
              <a:gd name="connsiteY14" fmla="*/ 2985655 h 5531631"/>
              <a:gd name="connsiteX15" fmla="*/ 456227 w 5906213"/>
              <a:gd name="connsiteY15" fmla="*/ 2528455 h 5531631"/>
              <a:gd name="connsiteX0" fmla="*/ 456227 w 5906213"/>
              <a:gd name="connsiteY0" fmla="*/ 2528455 h 5531631"/>
              <a:gd name="connsiteX1" fmla="*/ 106603 w 5906213"/>
              <a:gd name="connsiteY1" fmla="*/ 2134007 h 5531631"/>
              <a:gd name="connsiteX2" fmla="*/ 501050 w 5906213"/>
              <a:gd name="connsiteY2" fmla="*/ 179702 h 5531631"/>
              <a:gd name="connsiteX3" fmla="*/ 5010298 w 5906213"/>
              <a:gd name="connsiteY3" fmla="*/ 81090 h 5531631"/>
              <a:gd name="connsiteX4" fmla="*/ 5198556 w 5906213"/>
              <a:gd name="connsiteY4" fmla="*/ 1183749 h 5531631"/>
              <a:gd name="connsiteX5" fmla="*/ 5593003 w 5906213"/>
              <a:gd name="connsiteY5" fmla="*/ 2698784 h 5531631"/>
              <a:gd name="connsiteX6" fmla="*/ 5897803 w 5906213"/>
              <a:gd name="connsiteY6" fmla="*/ 3971772 h 5531631"/>
              <a:gd name="connsiteX7" fmla="*/ 5252344 w 5906213"/>
              <a:gd name="connsiteY7" fmla="*/ 5011678 h 5531631"/>
              <a:gd name="connsiteX8" fmla="*/ 4355874 w 5906213"/>
              <a:gd name="connsiteY8" fmla="*/ 5531631 h 5531631"/>
              <a:gd name="connsiteX9" fmla="*/ 3647662 w 5906213"/>
              <a:gd name="connsiteY9" fmla="*/ 5441984 h 5531631"/>
              <a:gd name="connsiteX10" fmla="*/ 2356744 w 5906213"/>
              <a:gd name="connsiteY10" fmla="*/ 4590337 h 5531631"/>
              <a:gd name="connsiteX11" fmla="*/ 1774038 w 5906213"/>
              <a:gd name="connsiteY11" fmla="*/ 3398031 h 5531631"/>
              <a:gd name="connsiteX12" fmla="*/ 1558885 w 5906213"/>
              <a:gd name="connsiteY12" fmla="*/ 2716713 h 5531631"/>
              <a:gd name="connsiteX13" fmla="*/ 931356 w 5906213"/>
              <a:gd name="connsiteY13" fmla="*/ 2519490 h 5531631"/>
              <a:gd name="connsiteX14" fmla="*/ 1003074 w 5906213"/>
              <a:gd name="connsiteY14" fmla="*/ 2985655 h 5531631"/>
              <a:gd name="connsiteX15" fmla="*/ 456227 w 5906213"/>
              <a:gd name="connsiteY15" fmla="*/ 2528455 h 5531631"/>
              <a:gd name="connsiteX0" fmla="*/ 500456 w 5950442"/>
              <a:gd name="connsiteY0" fmla="*/ 2528455 h 5531631"/>
              <a:gd name="connsiteX1" fmla="*/ 150832 w 5950442"/>
              <a:gd name="connsiteY1" fmla="*/ 2134007 h 5531631"/>
              <a:gd name="connsiteX2" fmla="*/ 545279 w 5950442"/>
              <a:gd name="connsiteY2" fmla="*/ 179702 h 5531631"/>
              <a:gd name="connsiteX3" fmla="*/ 5054527 w 5950442"/>
              <a:gd name="connsiteY3" fmla="*/ 81090 h 5531631"/>
              <a:gd name="connsiteX4" fmla="*/ 5242785 w 5950442"/>
              <a:gd name="connsiteY4" fmla="*/ 1183749 h 5531631"/>
              <a:gd name="connsiteX5" fmla="*/ 5637232 w 5950442"/>
              <a:gd name="connsiteY5" fmla="*/ 2698784 h 5531631"/>
              <a:gd name="connsiteX6" fmla="*/ 5942032 w 5950442"/>
              <a:gd name="connsiteY6" fmla="*/ 3971772 h 5531631"/>
              <a:gd name="connsiteX7" fmla="*/ 5296573 w 5950442"/>
              <a:gd name="connsiteY7" fmla="*/ 5011678 h 5531631"/>
              <a:gd name="connsiteX8" fmla="*/ 4400103 w 5950442"/>
              <a:gd name="connsiteY8" fmla="*/ 5531631 h 5531631"/>
              <a:gd name="connsiteX9" fmla="*/ 3691891 w 5950442"/>
              <a:gd name="connsiteY9" fmla="*/ 5441984 h 5531631"/>
              <a:gd name="connsiteX10" fmla="*/ 2400973 w 5950442"/>
              <a:gd name="connsiteY10" fmla="*/ 4590337 h 5531631"/>
              <a:gd name="connsiteX11" fmla="*/ 1818267 w 5950442"/>
              <a:gd name="connsiteY11" fmla="*/ 3398031 h 5531631"/>
              <a:gd name="connsiteX12" fmla="*/ 1603114 w 5950442"/>
              <a:gd name="connsiteY12" fmla="*/ 2716713 h 5531631"/>
              <a:gd name="connsiteX13" fmla="*/ 975585 w 5950442"/>
              <a:gd name="connsiteY13" fmla="*/ 2519490 h 5531631"/>
              <a:gd name="connsiteX14" fmla="*/ 1047303 w 5950442"/>
              <a:gd name="connsiteY14" fmla="*/ 2985655 h 5531631"/>
              <a:gd name="connsiteX15" fmla="*/ 500456 w 5950442"/>
              <a:gd name="connsiteY15" fmla="*/ 2528455 h 5531631"/>
              <a:gd name="connsiteX0" fmla="*/ 1047303 w 5950442"/>
              <a:gd name="connsiteY0" fmla="*/ 2985655 h 5531631"/>
              <a:gd name="connsiteX1" fmla="*/ 150832 w 5950442"/>
              <a:gd name="connsiteY1" fmla="*/ 2134007 h 5531631"/>
              <a:gd name="connsiteX2" fmla="*/ 545279 w 5950442"/>
              <a:gd name="connsiteY2" fmla="*/ 179702 h 5531631"/>
              <a:gd name="connsiteX3" fmla="*/ 5054527 w 5950442"/>
              <a:gd name="connsiteY3" fmla="*/ 81090 h 5531631"/>
              <a:gd name="connsiteX4" fmla="*/ 5242785 w 5950442"/>
              <a:gd name="connsiteY4" fmla="*/ 1183749 h 5531631"/>
              <a:gd name="connsiteX5" fmla="*/ 5637232 w 5950442"/>
              <a:gd name="connsiteY5" fmla="*/ 2698784 h 5531631"/>
              <a:gd name="connsiteX6" fmla="*/ 5942032 w 5950442"/>
              <a:gd name="connsiteY6" fmla="*/ 3971772 h 5531631"/>
              <a:gd name="connsiteX7" fmla="*/ 5296573 w 5950442"/>
              <a:gd name="connsiteY7" fmla="*/ 5011678 h 5531631"/>
              <a:gd name="connsiteX8" fmla="*/ 4400103 w 5950442"/>
              <a:gd name="connsiteY8" fmla="*/ 5531631 h 5531631"/>
              <a:gd name="connsiteX9" fmla="*/ 3691891 w 5950442"/>
              <a:gd name="connsiteY9" fmla="*/ 5441984 h 5531631"/>
              <a:gd name="connsiteX10" fmla="*/ 2400973 w 5950442"/>
              <a:gd name="connsiteY10" fmla="*/ 4590337 h 5531631"/>
              <a:gd name="connsiteX11" fmla="*/ 1818267 w 5950442"/>
              <a:gd name="connsiteY11" fmla="*/ 3398031 h 5531631"/>
              <a:gd name="connsiteX12" fmla="*/ 1603114 w 5950442"/>
              <a:gd name="connsiteY12" fmla="*/ 2716713 h 5531631"/>
              <a:gd name="connsiteX13" fmla="*/ 975585 w 5950442"/>
              <a:gd name="connsiteY13" fmla="*/ 2519490 h 5531631"/>
              <a:gd name="connsiteX14" fmla="*/ 1047303 w 5950442"/>
              <a:gd name="connsiteY14" fmla="*/ 2985655 h 5531631"/>
              <a:gd name="connsiteX0" fmla="*/ 1124112 w 6027251"/>
              <a:gd name="connsiteY0" fmla="*/ 2985655 h 5531631"/>
              <a:gd name="connsiteX1" fmla="*/ 227641 w 6027251"/>
              <a:gd name="connsiteY1" fmla="*/ 2134007 h 5531631"/>
              <a:gd name="connsiteX2" fmla="*/ 622088 w 6027251"/>
              <a:gd name="connsiteY2" fmla="*/ 179702 h 5531631"/>
              <a:gd name="connsiteX3" fmla="*/ 5131336 w 6027251"/>
              <a:gd name="connsiteY3" fmla="*/ 81090 h 5531631"/>
              <a:gd name="connsiteX4" fmla="*/ 5319594 w 6027251"/>
              <a:gd name="connsiteY4" fmla="*/ 1183749 h 5531631"/>
              <a:gd name="connsiteX5" fmla="*/ 5714041 w 6027251"/>
              <a:gd name="connsiteY5" fmla="*/ 2698784 h 5531631"/>
              <a:gd name="connsiteX6" fmla="*/ 6018841 w 6027251"/>
              <a:gd name="connsiteY6" fmla="*/ 3971772 h 5531631"/>
              <a:gd name="connsiteX7" fmla="*/ 5373382 w 6027251"/>
              <a:gd name="connsiteY7" fmla="*/ 5011678 h 5531631"/>
              <a:gd name="connsiteX8" fmla="*/ 4476912 w 6027251"/>
              <a:gd name="connsiteY8" fmla="*/ 5531631 h 5531631"/>
              <a:gd name="connsiteX9" fmla="*/ 3768700 w 6027251"/>
              <a:gd name="connsiteY9" fmla="*/ 5441984 h 5531631"/>
              <a:gd name="connsiteX10" fmla="*/ 2477782 w 6027251"/>
              <a:gd name="connsiteY10" fmla="*/ 4590337 h 5531631"/>
              <a:gd name="connsiteX11" fmla="*/ 1895076 w 6027251"/>
              <a:gd name="connsiteY11" fmla="*/ 3398031 h 5531631"/>
              <a:gd name="connsiteX12" fmla="*/ 1679923 w 6027251"/>
              <a:gd name="connsiteY12" fmla="*/ 2716713 h 5531631"/>
              <a:gd name="connsiteX13" fmla="*/ 1052394 w 6027251"/>
              <a:gd name="connsiteY13" fmla="*/ 2519490 h 5531631"/>
              <a:gd name="connsiteX14" fmla="*/ 1124112 w 6027251"/>
              <a:gd name="connsiteY14" fmla="*/ 2985655 h 5531631"/>
              <a:gd name="connsiteX0" fmla="*/ 1176894 w 6080033"/>
              <a:gd name="connsiteY0" fmla="*/ 2985655 h 5531631"/>
              <a:gd name="connsiteX1" fmla="*/ 280423 w 6080033"/>
              <a:gd name="connsiteY1" fmla="*/ 2134007 h 5531631"/>
              <a:gd name="connsiteX2" fmla="*/ 674870 w 6080033"/>
              <a:gd name="connsiteY2" fmla="*/ 179702 h 5531631"/>
              <a:gd name="connsiteX3" fmla="*/ 5184118 w 6080033"/>
              <a:gd name="connsiteY3" fmla="*/ 81090 h 5531631"/>
              <a:gd name="connsiteX4" fmla="*/ 5372376 w 6080033"/>
              <a:gd name="connsiteY4" fmla="*/ 1183749 h 5531631"/>
              <a:gd name="connsiteX5" fmla="*/ 5766823 w 6080033"/>
              <a:gd name="connsiteY5" fmla="*/ 2698784 h 5531631"/>
              <a:gd name="connsiteX6" fmla="*/ 6071623 w 6080033"/>
              <a:gd name="connsiteY6" fmla="*/ 3971772 h 5531631"/>
              <a:gd name="connsiteX7" fmla="*/ 5426164 w 6080033"/>
              <a:gd name="connsiteY7" fmla="*/ 5011678 h 5531631"/>
              <a:gd name="connsiteX8" fmla="*/ 4529694 w 6080033"/>
              <a:gd name="connsiteY8" fmla="*/ 5531631 h 5531631"/>
              <a:gd name="connsiteX9" fmla="*/ 3821482 w 6080033"/>
              <a:gd name="connsiteY9" fmla="*/ 5441984 h 5531631"/>
              <a:gd name="connsiteX10" fmla="*/ 2530564 w 6080033"/>
              <a:gd name="connsiteY10" fmla="*/ 4590337 h 5531631"/>
              <a:gd name="connsiteX11" fmla="*/ 1947858 w 6080033"/>
              <a:gd name="connsiteY11" fmla="*/ 3398031 h 5531631"/>
              <a:gd name="connsiteX12" fmla="*/ 1732705 w 6080033"/>
              <a:gd name="connsiteY12" fmla="*/ 2716713 h 5531631"/>
              <a:gd name="connsiteX13" fmla="*/ 1105176 w 6080033"/>
              <a:gd name="connsiteY13" fmla="*/ 2519490 h 5531631"/>
              <a:gd name="connsiteX14" fmla="*/ 1176894 w 6080033"/>
              <a:gd name="connsiteY14" fmla="*/ 2985655 h 5531631"/>
              <a:gd name="connsiteX0" fmla="*/ 1064351 w 5967490"/>
              <a:gd name="connsiteY0" fmla="*/ 3044228 h 5590204"/>
              <a:gd name="connsiteX1" fmla="*/ 347174 w 5967490"/>
              <a:gd name="connsiteY1" fmla="*/ 2156721 h 5590204"/>
              <a:gd name="connsiteX2" fmla="*/ 562327 w 5967490"/>
              <a:gd name="connsiteY2" fmla="*/ 238275 h 5590204"/>
              <a:gd name="connsiteX3" fmla="*/ 5071575 w 5967490"/>
              <a:gd name="connsiteY3" fmla="*/ 139663 h 5590204"/>
              <a:gd name="connsiteX4" fmla="*/ 5259833 w 5967490"/>
              <a:gd name="connsiteY4" fmla="*/ 1242322 h 5590204"/>
              <a:gd name="connsiteX5" fmla="*/ 5654280 w 5967490"/>
              <a:gd name="connsiteY5" fmla="*/ 2757357 h 5590204"/>
              <a:gd name="connsiteX6" fmla="*/ 5959080 w 5967490"/>
              <a:gd name="connsiteY6" fmla="*/ 4030345 h 5590204"/>
              <a:gd name="connsiteX7" fmla="*/ 5313621 w 5967490"/>
              <a:gd name="connsiteY7" fmla="*/ 5070251 h 5590204"/>
              <a:gd name="connsiteX8" fmla="*/ 4417151 w 5967490"/>
              <a:gd name="connsiteY8" fmla="*/ 5590204 h 5590204"/>
              <a:gd name="connsiteX9" fmla="*/ 3708939 w 5967490"/>
              <a:gd name="connsiteY9" fmla="*/ 5500557 h 5590204"/>
              <a:gd name="connsiteX10" fmla="*/ 2418021 w 5967490"/>
              <a:gd name="connsiteY10" fmla="*/ 4648910 h 5590204"/>
              <a:gd name="connsiteX11" fmla="*/ 1835315 w 5967490"/>
              <a:gd name="connsiteY11" fmla="*/ 3456604 h 5590204"/>
              <a:gd name="connsiteX12" fmla="*/ 1620162 w 5967490"/>
              <a:gd name="connsiteY12" fmla="*/ 2775286 h 5590204"/>
              <a:gd name="connsiteX13" fmla="*/ 992633 w 5967490"/>
              <a:gd name="connsiteY13" fmla="*/ 2578063 h 5590204"/>
              <a:gd name="connsiteX14" fmla="*/ 1064351 w 5967490"/>
              <a:gd name="connsiteY14" fmla="*/ 3044228 h 5590204"/>
              <a:gd name="connsiteX0" fmla="*/ 1064351 w 5967490"/>
              <a:gd name="connsiteY0" fmla="*/ 3044228 h 5590204"/>
              <a:gd name="connsiteX1" fmla="*/ 347174 w 5967490"/>
              <a:gd name="connsiteY1" fmla="*/ 2156721 h 5590204"/>
              <a:gd name="connsiteX2" fmla="*/ 562327 w 5967490"/>
              <a:gd name="connsiteY2" fmla="*/ 238275 h 5590204"/>
              <a:gd name="connsiteX3" fmla="*/ 5071575 w 5967490"/>
              <a:gd name="connsiteY3" fmla="*/ 139663 h 5590204"/>
              <a:gd name="connsiteX4" fmla="*/ 5259833 w 5967490"/>
              <a:gd name="connsiteY4" fmla="*/ 1242322 h 5590204"/>
              <a:gd name="connsiteX5" fmla="*/ 5654280 w 5967490"/>
              <a:gd name="connsiteY5" fmla="*/ 2757357 h 5590204"/>
              <a:gd name="connsiteX6" fmla="*/ 5959080 w 5967490"/>
              <a:gd name="connsiteY6" fmla="*/ 4030345 h 5590204"/>
              <a:gd name="connsiteX7" fmla="*/ 5313621 w 5967490"/>
              <a:gd name="connsiteY7" fmla="*/ 5070251 h 5590204"/>
              <a:gd name="connsiteX8" fmla="*/ 4417151 w 5967490"/>
              <a:gd name="connsiteY8" fmla="*/ 5590204 h 5590204"/>
              <a:gd name="connsiteX9" fmla="*/ 2418021 w 5967490"/>
              <a:gd name="connsiteY9" fmla="*/ 4648910 h 5590204"/>
              <a:gd name="connsiteX10" fmla="*/ 1835315 w 5967490"/>
              <a:gd name="connsiteY10" fmla="*/ 3456604 h 5590204"/>
              <a:gd name="connsiteX11" fmla="*/ 1620162 w 5967490"/>
              <a:gd name="connsiteY11" fmla="*/ 2775286 h 5590204"/>
              <a:gd name="connsiteX12" fmla="*/ 992633 w 5967490"/>
              <a:gd name="connsiteY12" fmla="*/ 2578063 h 5590204"/>
              <a:gd name="connsiteX13" fmla="*/ 1064351 w 5967490"/>
              <a:gd name="connsiteY13" fmla="*/ 3044228 h 5590204"/>
              <a:gd name="connsiteX0" fmla="*/ 1064351 w 5967490"/>
              <a:gd name="connsiteY0" fmla="*/ 3044228 h 5590204"/>
              <a:gd name="connsiteX1" fmla="*/ 347174 w 5967490"/>
              <a:gd name="connsiteY1" fmla="*/ 2156721 h 5590204"/>
              <a:gd name="connsiteX2" fmla="*/ 562327 w 5967490"/>
              <a:gd name="connsiteY2" fmla="*/ 238275 h 5590204"/>
              <a:gd name="connsiteX3" fmla="*/ 5071575 w 5967490"/>
              <a:gd name="connsiteY3" fmla="*/ 139663 h 5590204"/>
              <a:gd name="connsiteX4" fmla="*/ 5259833 w 5967490"/>
              <a:gd name="connsiteY4" fmla="*/ 1242322 h 5590204"/>
              <a:gd name="connsiteX5" fmla="*/ 5654280 w 5967490"/>
              <a:gd name="connsiteY5" fmla="*/ 2757357 h 5590204"/>
              <a:gd name="connsiteX6" fmla="*/ 5959080 w 5967490"/>
              <a:gd name="connsiteY6" fmla="*/ 4030345 h 5590204"/>
              <a:gd name="connsiteX7" fmla="*/ 4417151 w 5967490"/>
              <a:gd name="connsiteY7" fmla="*/ 5590204 h 5590204"/>
              <a:gd name="connsiteX8" fmla="*/ 2418021 w 5967490"/>
              <a:gd name="connsiteY8" fmla="*/ 4648910 h 5590204"/>
              <a:gd name="connsiteX9" fmla="*/ 1835315 w 5967490"/>
              <a:gd name="connsiteY9" fmla="*/ 3456604 h 5590204"/>
              <a:gd name="connsiteX10" fmla="*/ 1620162 w 5967490"/>
              <a:gd name="connsiteY10" fmla="*/ 2775286 h 5590204"/>
              <a:gd name="connsiteX11" fmla="*/ 992633 w 5967490"/>
              <a:gd name="connsiteY11" fmla="*/ 2578063 h 5590204"/>
              <a:gd name="connsiteX12" fmla="*/ 1064351 w 5967490"/>
              <a:gd name="connsiteY12" fmla="*/ 3044228 h 5590204"/>
              <a:gd name="connsiteX0" fmla="*/ 1064351 w 6145015"/>
              <a:gd name="connsiteY0" fmla="*/ 3044228 h 5590204"/>
              <a:gd name="connsiteX1" fmla="*/ 347174 w 6145015"/>
              <a:gd name="connsiteY1" fmla="*/ 2156721 h 5590204"/>
              <a:gd name="connsiteX2" fmla="*/ 562327 w 6145015"/>
              <a:gd name="connsiteY2" fmla="*/ 238275 h 5590204"/>
              <a:gd name="connsiteX3" fmla="*/ 5071575 w 6145015"/>
              <a:gd name="connsiteY3" fmla="*/ 139663 h 5590204"/>
              <a:gd name="connsiteX4" fmla="*/ 5259833 w 6145015"/>
              <a:gd name="connsiteY4" fmla="*/ 1242322 h 5590204"/>
              <a:gd name="connsiteX5" fmla="*/ 5654280 w 6145015"/>
              <a:gd name="connsiteY5" fmla="*/ 2757357 h 5590204"/>
              <a:gd name="connsiteX6" fmla="*/ 5959080 w 6145015"/>
              <a:gd name="connsiteY6" fmla="*/ 4030345 h 5590204"/>
              <a:gd name="connsiteX7" fmla="*/ 4417151 w 6145015"/>
              <a:gd name="connsiteY7" fmla="*/ 5590204 h 5590204"/>
              <a:gd name="connsiteX8" fmla="*/ 2418021 w 6145015"/>
              <a:gd name="connsiteY8" fmla="*/ 4648910 h 5590204"/>
              <a:gd name="connsiteX9" fmla="*/ 1835315 w 6145015"/>
              <a:gd name="connsiteY9" fmla="*/ 3456604 h 5590204"/>
              <a:gd name="connsiteX10" fmla="*/ 1620162 w 6145015"/>
              <a:gd name="connsiteY10" fmla="*/ 2775286 h 5590204"/>
              <a:gd name="connsiteX11" fmla="*/ 992633 w 6145015"/>
              <a:gd name="connsiteY11" fmla="*/ 2578063 h 5590204"/>
              <a:gd name="connsiteX12" fmla="*/ 1064351 w 6145015"/>
              <a:gd name="connsiteY12" fmla="*/ 3044228 h 5590204"/>
              <a:gd name="connsiteX0" fmla="*/ 1064351 w 6145015"/>
              <a:gd name="connsiteY0" fmla="*/ 3047696 h 5593672"/>
              <a:gd name="connsiteX1" fmla="*/ 347174 w 6145015"/>
              <a:gd name="connsiteY1" fmla="*/ 2160189 h 5593672"/>
              <a:gd name="connsiteX2" fmla="*/ 562327 w 6145015"/>
              <a:gd name="connsiteY2" fmla="*/ 241743 h 5593672"/>
              <a:gd name="connsiteX3" fmla="*/ 5071575 w 6145015"/>
              <a:gd name="connsiteY3" fmla="*/ 143131 h 5593672"/>
              <a:gd name="connsiteX4" fmla="*/ 5492916 w 6145015"/>
              <a:gd name="connsiteY4" fmla="*/ 1299579 h 5593672"/>
              <a:gd name="connsiteX5" fmla="*/ 5259833 w 6145015"/>
              <a:gd name="connsiteY5" fmla="*/ 1245790 h 5593672"/>
              <a:gd name="connsiteX6" fmla="*/ 5654280 w 6145015"/>
              <a:gd name="connsiteY6" fmla="*/ 2760825 h 5593672"/>
              <a:gd name="connsiteX7" fmla="*/ 5959080 w 6145015"/>
              <a:gd name="connsiteY7" fmla="*/ 4033813 h 5593672"/>
              <a:gd name="connsiteX8" fmla="*/ 4417151 w 6145015"/>
              <a:gd name="connsiteY8" fmla="*/ 5593672 h 5593672"/>
              <a:gd name="connsiteX9" fmla="*/ 2418021 w 6145015"/>
              <a:gd name="connsiteY9" fmla="*/ 4652378 h 5593672"/>
              <a:gd name="connsiteX10" fmla="*/ 1835315 w 6145015"/>
              <a:gd name="connsiteY10" fmla="*/ 3460072 h 5593672"/>
              <a:gd name="connsiteX11" fmla="*/ 1620162 w 6145015"/>
              <a:gd name="connsiteY11" fmla="*/ 2778754 h 5593672"/>
              <a:gd name="connsiteX12" fmla="*/ 992633 w 6145015"/>
              <a:gd name="connsiteY12" fmla="*/ 2581531 h 5593672"/>
              <a:gd name="connsiteX13" fmla="*/ 1064351 w 6145015"/>
              <a:gd name="connsiteY13" fmla="*/ 3047696 h 5593672"/>
              <a:gd name="connsiteX0" fmla="*/ 1064351 w 6145015"/>
              <a:gd name="connsiteY0" fmla="*/ 3044229 h 5590205"/>
              <a:gd name="connsiteX1" fmla="*/ 347174 w 6145015"/>
              <a:gd name="connsiteY1" fmla="*/ 2156722 h 5590205"/>
              <a:gd name="connsiteX2" fmla="*/ 562327 w 6145015"/>
              <a:gd name="connsiteY2" fmla="*/ 238276 h 5590205"/>
              <a:gd name="connsiteX3" fmla="*/ 5071575 w 6145015"/>
              <a:gd name="connsiteY3" fmla="*/ 139664 h 5590205"/>
              <a:gd name="connsiteX4" fmla="*/ 5259833 w 6145015"/>
              <a:gd name="connsiteY4" fmla="*/ 1242323 h 5590205"/>
              <a:gd name="connsiteX5" fmla="*/ 5654280 w 6145015"/>
              <a:gd name="connsiteY5" fmla="*/ 2757358 h 5590205"/>
              <a:gd name="connsiteX6" fmla="*/ 5959080 w 6145015"/>
              <a:gd name="connsiteY6" fmla="*/ 4030346 h 5590205"/>
              <a:gd name="connsiteX7" fmla="*/ 4417151 w 6145015"/>
              <a:gd name="connsiteY7" fmla="*/ 5590205 h 5590205"/>
              <a:gd name="connsiteX8" fmla="*/ 2418021 w 6145015"/>
              <a:gd name="connsiteY8" fmla="*/ 4648911 h 5590205"/>
              <a:gd name="connsiteX9" fmla="*/ 1835315 w 6145015"/>
              <a:gd name="connsiteY9" fmla="*/ 3456605 h 5590205"/>
              <a:gd name="connsiteX10" fmla="*/ 1620162 w 6145015"/>
              <a:gd name="connsiteY10" fmla="*/ 2775287 h 5590205"/>
              <a:gd name="connsiteX11" fmla="*/ 992633 w 6145015"/>
              <a:gd name="connsiteY11" fmla="*/ 2578064 h 5590205"/>
              <a:gd name="connsiteX12" fmla="*/ 1064351 w 6145015"/>
              <a:gd name="connsiteY12" fmla="*/ 3044229 h 5590205"/>
              <a:gd name="connsiteX0" fmla="*/ 1064351 w 6145015"/>
              <a:gd name="connsiteY0" fmla="*/ 3048858 h 5594834"/>
              <a:gd name="connsiteX1" fmla="*/ 347174 w 6145015"/>
              <a:gd name="connsiteY1" fmla="*/ 2161351 h 5594834"/>
              <a:gd name="connsiteX2" fmla="*/ 562327 w 6145015"/>
              <a:gd name="connsiteY2" fmla="*/ 242905 h 5594834"/>
              <a:gd name="connsiteX3" fmla="*/ 5071575 w 6145015"/>
              <a:gd name="connsiteY3" fmla="*/ 144293 h 5594834"/>
              <a:gd name="connsiteX4" fmla="*/ 5528774 w 6145015"/>
              <a:gd name="connsiteY4" fmla="*/ 1318669 h 5594834"/>
              <a:gd name="connsiteX5" fmla="*/ 5654280 w 6145015"/>
              <a:gd name="connsiteY5" fmla="*/ 2761987 h 5594834"/>
              <a:gd name="connsiteX6" fmla="*/ 5959080 w 6145015"/>
              <a:gd name="connsiteY6" fmla="*/ 4034975 h 5594834"/>
              <a:gd name="connsiteX7" fmla="*/ 4417151 w 6145015"/>
              <a:gd name="connsiteY7" fmla="*/ 5594834 h 5594834"/>
              <a:gd name="connsiteX8" fmla="*/ 2418021 w 6145015"/>
              <a:gd name="connsiteY8" fmla="*/ 4653540 h 5594834"/>
              <a:gd name="connsiteX9" fmla="*/ 1835315 w 6145015"/>
              <a:gd name="connsiteY9" fmla="*/ 3461234 h 5594834"/>
              <a:gd name="connsiteX10" fmla="*/ 1620162 w 6145015"/>
              <a:gd name="connsiteY10" fmla="*/ 2779916 h 5594834"/>
              <a:gd name="connsiteX11" fmla="*/ 992633 w 6145015"/>
              <a:gd name="connsiteY11" fmla="*/ 2582693 h 5594834"/>
              <a:gd name="connsiteX12" fmla="*/ 1064351 w 6145015"/>
              <a:gd name="connsiteY12" fmla="*/ 3048858 h 5594834"/>
              <a:gd name="connsiteX0" fmla="*/ 1064351 w 6145015"/>
              <a:gd name="connsiteY0" fmla="*/ 3048858 h 5594834"/>
              <a:gd name="connsiteX1" fmla="*/ 347174 w 6145015"/>
              <a:gd name="connsiteY1" fmla="*/ 2161351 h 5594834"/>
              <a:gd name="connsiteX2" fmla="*/ 562327 w 6145015"/>
              <a:gd name="connsiteY2" fmla="*/ 242905 h 5594834"/>
              <a:gd name="connsiteX3" fmla="*/ 5071575 w 6145015"/>
              <a:gd name="connsiteY3" fmla="*/ 144293 h 5594834"/>
              <a:gd name="connsiteX4" fmla="*/ 5528774 w 6145015"/>
              <a:gd name="connsiteY4" fmla="*/ 1318669 h 5594834"/>
              <a:gd name="connsiteX5" fmla="*/ 5654280 w 6145015"/>
              <a:gd name="connsiteY5" fmla="*/ 2761987 h 5594834"/>
              <a:gd name="connsiteX6" fmla="*/ 5959080 w 6145015"/>
              <a:gd name="connsiteY6" fmla="*/ 4034975 h 5594834"/>
              <a:gd name="connsiteX7" fmla="*/ 4417151 w 6145015"/>
              <a:gd name="connsiteY7" fmla="*/ 5594834 h 5594834"/>
              <a:gd name="connsiteX8" fmla="*/ 2418021 w 6145015"/>
              <a:gd name="connsiteY8" fmla="*/ 4653540 h 5594834"/>
              <a:gd name="connsiteX9" fmla="*/ 1835315 w 6145015"/>
              <a:gd name="connsiteY9" fmla="*/ 3461234 h 5594834"/>
              <a:gd name="connsiteX10" fmla="*/ 1620162 w 6145015"/>
              <a:gd name="connsiteY10" fmla="*/ 2779916 h 5594834"/>
              <a:gd name="connsiteX11" fmla="*/ 992633 w 6145015"/>
              <a:gd name="connsiteY11" fmla="*/ 2582693 h 5594834"/>
              <a:gd name="connsiteX12" fmla="*/ 1064351 w 6145015"/>
              <a:gd name="connsiteY12" fmla="*/ 3048858 h 5594834"/>
              <a:gd name="connsiteX0" fmla="*/ 1064351 w 6145015"/>
              <a:gd name="connsiteY0" fmla="*/ 3048858 h 5594834"/>
              <a:gd name="connsiteX1" fmla="*/ 347174 w 6145015"/>
              <a:gd name="connsiteY1" fmla="*/ 2161351 h 5594834"/>
              <a:gd name="connsiteX2" fmla="*/ 562327 w 6145015"/>
              <a:gd name="connsiteY2" fmla="*/ 242905 h 5594834"/>
              <a:gd name="connsiteX3" fmla="*/ 5071575 w 6145015"/>
              <a:gd name="connsiteY3" fmla="*/ 144293 h 5594834"/>
              <a:gd name="connsiteX4" fmla="*/ 5528774 w 6145015"/>
              <a:gd name="connsiteY4" fmla="*/ 1318669 h 5594834"/>
              <a:gd name="connsiteX5" fmla="*/ 5654280 w 6145015"/>
              <a:gd name="connsiteY5" fmla="*/ 2761987 h 5594834"/>
              <a:gd name="connsiteX6" fmla="*/ 5959080 w 6145015"/>
              <a:gd name="connsiteY6" fmla="*/ 4034975 h 5594834"/>
              <a:gd name="connsiteX7" fmla="*/ 4417151 w 6145015"/>
              <a:gd name="connsiteY7" fmla="*/ 5594834 h 5594834"/>
              <a:gd name="connsiteX8" fmla="*/ 2418021 w 6145015"/>
              <a:gd name="connsiteY8" fmla="*/ 4653540 h 5594834"/>
              <a:gd name="connsiteX9" fmla="*/ 1835315 w 6145015"/>
              <a:gd name="connsiteY9" fmla="*/ 3461234 h 5594834"/>
              <a:gd name="connsiteX10" fmla="*/ 1620162 w 6145015"/>
              <a:gd name="connsiteY10" fmla="*/ 2779916 h 5594834"/>
              <a:gd name="connsiteX11" fmla="*/ 992633 w 6145015"/>
              <a:gd name="connsiteY11" fmla="*/ 2582693 h 5594834"/>
              <a:gd name="connsiteX12" fmla="*/ 1064351 w 6145015"/>
              <a:gd name="connsiteY12" fmla="*/ 3048858 h 5594834"/>
              <a:gd name="connsiteX0" fmla="*/ 1064351 w 6145015"/>
              <a:gd name="connsiteY0" fmla="*/ 3060026 h 5606002"/>
              <a:gd name="connsiteX1" fmla="*/ 347174 w 6145015"/>
              <a:gd name="connsiteY1" fmla="*/ 2172519 h 5606002"/>
              <a:gd name="connsiteX2" fmla="*/ 562327 w 6145015"/>
              <a:gd name="connsiteY2" fmla="*/ 254073 h 5606002"/>
              <a:gd name="connsiteX3" fmla="*/ 5071575 w 6145015"/>
              <a:gd name="connsiteY3" fmla="*/ 155461 h 5606002"/>
              <a:gd name="connsiteX4" fmla="*/ 5779785 w 6145015"/>
              <a:gd name="connsiteY4" fmla="*/ 1500167 h 5606002"/>
              <a:gd name="connsiteX5" fmla="*/ 5654280 w 6145015"/>
              <a:gd name="connsiteY5" fmla="*/ 2773155 h 5606002"/>
              <a:gd name="connsiteX6" fmla="*/ 5959080 w 6145015"/>
              <a:gd name="connsiteY6" fmla="*/ 4046143 h 5606002"/>
              <a:gd name="connsiteX7" fmla="*/ 4417151 w 6145015"/>
              <a:gd name="connsiteY7" fmla="*/ 5606002 h 5606002"/>
              <a:gd name="connsiteX8" fmla="*/ 2418021 w 6145015"/>
              <a:gd name="connsiteY8" fmla="*/ 4664708 h 5606002"/>
              <a:gd name="connsiteX9" fmla="*/ 1835315 w 6145015"/>
              <a:gd name="connsiteY9" fmla="*/ 3472402 h 5606002"/>
              <a:gd name="connsiteX10" fmla="*/ 1620162 w 6145015"/>
              <a:gd name="connsiteY10" fmla="*/ 2791084 h 5606002"/>
              <a:gd name="connsiteX11" fmla="*/ 992633 w 6145015"/>
              <a:gd name="connsiteY11" fmla="*/ 2593861 h 5606002"/>
              <a:gd name="connsiteX12" fmla="*/ 1064351 w 6145015"/>
              <a:gd name="connsiteY12" fmla="*/ 3060026 h 5606002"/>
              <a:gd name="connsiteX0" fmla="*/ 1064351 w 6048733"/>
              <a:gd name="connsiteY0" fmla="*/ 3060026 h 5606002"/>
              <a:gd name="connsiteX1" fmla="*/ 347174 w 6048733"/>
              <a:gd name="connsiteY1" fmla="*/ 2172519 h 5606002"/>
              <a:gd name="connsiteX2" fmla="*/ 562327 w 6048733"/>
              <a:gd name="connsiteY2" fmla="*/ 254073 h 5606002"/>
              <a:gd name="connsiteX3" fmla="*/ 5071575 w 6048733"/>
              <a:gd name="connsiteY3" fmla="*/ 155461 h 5606002"/>
              <a:gd name="connsiteX4" fmla="*/ 5779785 w 6048733"/>
              <a:gd name="connsiteY4" fmla="*/ 1500167 h 5606002"/>
              <a:gd name="connsiteX5" fmla="*/ 5959080 w 6048733"/>
              <a:gd name="connsiteY5" fmla="*/ 4046143 h 5606002"/>
              <a:gd name="connsiteX6" fmla="*/ 4417151 w 6048733"/>
              <a:gd name="connsiteY6" fmla="*/ 5606002 h 5606002"/>
              <a:gd name="connsiteX7" fmla="*/ 2418021 w 6048733"/>
              <a:gd name="connsiteY7" fmla="*/ 4664708 h 5606002"/>
              <a:gd name="connsiteX8" fmla="*/ 1835315 w 6048733"/>
              <a:gd name="connsiteY8" fmla="*/ 3472402 h 5606002"/>
              <a:gd name="connsiteX9" fmla="*/ 1620162 w 6048733"/>
              <a:gd name="connsiteY9" fmla="*/ 2791084 h 5606002"/>
              <a:gd name="connsiteX10" fmla="*/ 992633 w 6048733"/>
              <a:gd name="connsiteY10" fmla="*/ 2593861 h 5606002"/>
              <a:gd name="connsiteX11" fmla="*/ 1064351 w 6048733"/>
              <a:gd name="connsiteY11" fmla="*/ 3060026 h 5606002"/>
              <a:gd name="connsiteX0" fmla="*/ 1064351 w 6048733"/>
              <a:gd name="connsiteY0" fmla="*/ 3060026 h 5742709"/>
              <a:gd name="connsiteX1" fmla="*/ 347174 w 6048733"/>
              <a:gd name="connsiteY1" fmla="*/ 2172519 h 5742709"/>
              <a:gd name="connsiteX2" fmla="*/ 562327 w 6048733"/>
              <a:gd name="connsiteY2" fmla="*/ 254073 h 5742709"/>
              <a:gd name="connsiteX3" fmla="*/ 5071575 w 6048733"/>
              <a:gd name="connsiteY3" fmla="*/ 155461 h 5742709"/>
              <a:gd name="connsiteX4" fmla="*/ 5779785 w 6048733"/>
              <a:gd name="connsiteY4" fmla="*/ 1500167 h 5742709"/>
              <a:gd name="connsiteX5" fmla="*/ 5959080 w 6048733"/>
              <a:gd name="connsiteY5" fmla="*/ 4046143 h 5742709"/>
              <a:gd name="connsiteX6" fmla="*/ 4417151 w 6048733"/>
              <a:gd name="connsiteY6" fmla="*/ 5606002 h 5742709"/>
              <a:gd name="connsiteX7" fmla="*/ 2418021 w 6048733"/>
              <a:gd name="connsiteY7" fmla="*/ 4664708 h 5742709"/>
              <a:gd name="connsiteX8" fmla="*/ 1835315 w 6048733"/>
              <a:gd name="connsiteY8" fmla="*/ 3472402 h 5742709"/>
              <a:gd name="connsiteX9" fmla="*/ 1620162 w 6048733"/>
              <a:gd name="connsiteY9" fmla="*/ 2791084 h 5742709"/>
              <a:gd name="connsiteX10" fmla="*/ 992633 w 6048733"/>
              <a:gd name="connsiteY10" fmla="*/ 2593861 h 5742709"/>
              <a:gd name="connsiteX11" fmla="*/ 1064351 w 6048733"/>
              <a:gd name="connsiteY11" fmla="*/ 3060026 h 5742709"/>
              <a:gd name="connsiteX0" fmla="*/ 1064351 w 6048733"/>
              <a:gd name="connsiteY0" fmla="*/ 3060026 h 5608571"/>
              <a:gd name="connsiteX1" fmla="*/ 347174 w 6048733"/>
              <a:gd name="connsiteY1" fmla="*/ 2172519 h 5608571"/>
              <a:gd name="connsiteX2" fmla="*/ 562327 w 6048733"/>
              <a:gd name="connsiteY2" fmla="*/ 254073 h 5608571"/>
              <a:gd name="connsiteX3" fmla="*/ 5071575 w 6048733"/>
              <a:gd name="connsiteY3" fmla="*/ 155461 h 5608571"/>
              <a:gd name="connsiteX4" fmla="*/ 5779785 w 6048733"/>
              <a:gd name="connsiteY4" fmla="*/ 1500167 h 5608571"/>
              <a:gd name="connsiteX5" fmla="*/ 5959080 w 6048733"/>
              <a:gd name="connsiteY5" fmla="*/ 4046143 h 5608571"/>
              <a:gd name="connsiteX6" fmla="*/ 4417151 w 6048733"/>
              <a:gd name="connsiteY6" fmla="*/ 5606002 h 5608571"/>
              <a:gd name="connsiteX7" fmla="*/ 2418021 w 6048733"/>
              <a:gd name="connsiteY7" fmla="*/ 4664708 h 5608571"/>
              <a:gd name="connsiteX8" fmla="*/ 1835315 w 6048733"/>
              <a:gd name="connsiteY8" fmla="*/ 3472402 h 5608571"/>
              <a:gd name="connsiteX9" fmla="*/ 1620162 w 6048733"/>
              <a:gd name="connsiteY9" fmla="*/ 2791084 h 5608571"/>
              <a:gd name="connsiteX10" fmla="*/ 992633 w 6048733"/>
              <a:gd name="connsiteY10" fmla="*/ 2593861 h 5608571"/>
              <a:gd name="connsiteX11" fmla="*/ 1064351 w 6048733"/>
              <a:gd name="connsiteY11" fmla="*/ 3060026 h 5608571"/>
              <a:gd name="connsiteX0" fmla="*/ 1064351 w 6175081"/>
              <a:gd name="connsiteY0" fmla="*/ 3060026 h 5608571"/>
              <a:gd name="connsiteX1" fmla="*/ 347174 w 6175081"/>
              <a:gd name="connsiteY1" fmla="*/ 2172519 h 5608571"/>
              <a:gd name="connsiteX2" fmla="*/ 562327 w 6175081"/>
              <a:gd name="connsiteY2" fmla="*/ 254073 h 5608571"/>
              <a:gd name="connsiteX3" fmla="*/ 5071575 w 6175081"/>
              <a:gd name="connsiteY3" fmla="*/ 155461 h 5608571"/>
              <a:gd name="connsiteX4" fmla="*/ 5779785 w 6175081"/>
              <a:gd name="connsiteY4" fmla="*/ 1500167 h 5608571"/>
              <a:gd name="connsiteX5" fmla="*/ 5959080 w 6175081"/>
              <a:gd name="connsiteY5" fmla="*/ 4046143 h 5608571"/>
              <a:gd name="connsiteX6" fmla="*/ 4417151 w 6175081"/>
              <a:gd name="connsiteY6" fmla="*/ 5606002 h 5608571"/>
              <a:gd name="connsiteX7" fmla="*/ 2418021 w 6175081"/>
              <a:gd name="connsiteY7" fmla="*/ 4664708 h 5608571"/>
              <a:gd name="connsiteX8" fmla="*/ 1835315 w 6175081"/>
              <a:gd name="connsiteY8" fmla="*/ 3472402 h 5608571"/>
              <a:gd name="connsiteX9" fmla="*/ 1620162 w 6175081"/>
              <a:gd name="connsiteY9" fmla="*/ 2791084 h 5608571"/>
              <a:gd name="connsiteX10" fmla="*/ 992633 w 6175081"/>
              <a:gd name="connsiteY10" fmla="*/ 2593861 h 5608571"/>
              <a:gd name="connsiteX11" fmla="*/ 1064351 w 6175081"/>
              <a:gd name="connsiteY11" fmla="*/ 3060026 h 5608571"/>
              <a:gd name="connsiteX0" fmla="*/ 1064351 w 6002299"/>
              <a:gd name="connsiteY0" fmla="*/ 3060026 h 5610857"/>
              <a:gd name="connsiteX1" fmla="*/ 347174 w 6002299"/>
              <a:gd name="connsiteY1" fmla="*/ 2172519 h 5610857"/>
              <a:gd name="connsiteX2" fmla="*/ 562327 w 6002299"/>
              <a:gd name="connsiteY2" fmla="*/ 254073 h 5610857"/>
              <a:gd name="connsiteX3" fmla="*/ 5071575 w 6002299"/>
              <a:gd name="connsiteY3" fmla="*/ 155461 h 5610857"/>
              <a:gd name="connsiteX4" fmla="*/ 5779785 w 6002299"/>
              <a:gd name="connsiteY4" fmla="*/ 1500167 h 5610857"/>
              <a:gd name="connsiteX5" fmla="*/ 5959080 w 6002299"/>
              <a:gd name="connsiteY5" fmla="*/ 4046143 h 5610857"/>
              <a:gd name="connsiteX6" fmla="*/ 4417151 w 6002299"/>
              <a:gd name="connsiteY6" fmla="*/ 5606002 h 5610857"/>
              <a:gd name="connsiteX7" fmla="*/ 2418021 w 6002299"/>
              <a:gd name="connsiteY7" fmla="*/ 4664708 h 5610857"/>
              <a:gd name="connsiteX8" fmla="*/ 1835315 w 6002299"/>
              <a:gd name="connsiteY8" fmla="*/ 3472402 h 5610857"/>
              <a:gd name="connsiteX9" fmla="*/ 1620162 w 6002299"/>
              <a:gd name="connsiteY9" fmla="*/ 2791084 h 5610857"/>
              <a:gd name="connsiteX10" fmla="*/ 992633 w 6002299"/>
              <a:gd name="connsiteY10" fmla="*/ 2593861 h 5610857"/>
              <a:gd name="connsiteX11" fmla="*/ 1064351 w 6002299"/>
              <a:gd name="connsiteY11" fmla="*/ 3060026 h 5610857"/>
              <a:gd name="connsiteX0" fmla="*/ 1064351 w 6002299"/>
              <a:gd name="connsiteY0" fmla="*/ 3060026 h 5610857"/>
              <a:gd name="connsiteX1" fmla="*/ 347174 w 6002299"/>
              <a:gd name="connsiteY1" fmla="*/ 2172519 h 5610857"/>
              <a:gd name="connsiteX2" fmla="*/ 562327 w 6002299"/>
              <a:gd name="connsiteY2" fmla="*/ 254073 h 5610857"/>
              <a:gd name="connsiteX3" fmla="*/ 5071575 w 6002299"/>
              <a:gd name="connsiteY3" fmla="*/ 155461 h 5610857"/>
              <a:gd name="connsiteX4" fmla="*/ 5779785 w 6002299"/>
              <a:gd name="connsiteY4" fmla="*/ 1500167 h 5610857"/>
              <a:gd name="connsiteX5" fmla="*/ 5959080 w 6002299"/>
              <a:gd name="connsiteY5" fmla="*/ 4046143 h 5610857"/>
              <a:gd name="connsiteX6" fmla="*/ 4417151 w 6002299"/>
              <a:gd name="connsiteY6" fmla="*/ 5606002 h 5610857"/>
              <a:gd name="connsiteX7" fmla="*/ 2418021 w 6002299"/>
              <a:gd name="connsiteY7" fmla="*/ 4664708 h 5610857"/>
              <a:gd name="connsiteX8" fmla="*/ 1835315 w 6002299"/>
              <a:gd name="connsiteY8" fmla="*/ 3472402 h 5610857"/>
              <a:gd name="connsiteX9" fmla="*/ 1620162 w 6002299"/>
              <a:gd name="connsiteY9" fmla="*/ 2791084 h 5610857"/>
              <a:gd name="connsiteX10" fmla="*/ 992633 w 6002299"/>
              <a:gd name="connsiteY10" fmla="*/ 2593861 h 5610857"/>
              <a:gd name="connsiteX11" fmla="*/ 1064351 w 6002299"/>
              <a:gd name="connsiteY11" fmla="*/ 3060026 h 5610857"/>
              <a:gd name="connsiteX0" fmla="*/ 1064351 w 6002299"/>
              <a:gd name="connsiteY0" fmla="*/ 3060026 h 5610857"/>
              <a:gd name="connsiteX1" fmla="*/ 347174 w 6002299"/>
              <a:gd name="connsiteY1" fmla="*/ 2172519 h 5610857"/>
              <a:gd name="connsiteX2" fmla="*/ 562327 w 6002299"/>
              <a:gd name="connsiteY2" fmla="*/ 254073 h 5610857"/>
              <a:gd name="connsiteX3" fmla="*/ 5071575 w 6002299"/>
              <a:gd name="connsiteY3" fmla="*/ 155461 h 5610857"/>
              <a:gd name="connsiteX4" fmla="*/ 5779785 w 6002299"/>
              <a:gd name="connsiteY4" fmla="*/ 1500167 h 5610857"/>
              <a:gd name="connsiteX5" fmla="*/ 5959080 w 6002299"/>
              <a:gd name="connsiteY5" fmla="*/ 4046143 h 5610857"/>
              <a:gd name="connsiteX6" fmla="*/ 4417151 w 6002299"/>
              <a:gd name="connsiteY6" fmla="*/ 5606002 h 5610857"/>
              <a:gd name="connsiteX7" fmla="*/ 2418021 w 6002299"/>
              <a:gd name="connsiteY7" fmla="*/ 4664708 h 5610857"/>
              <a:gd name="connsiteX8" fmla="*/ 1620162 w 6002299"/>
              <a:gd name="connsiteY8" fmla="*/ 2791084 h 5610857"/>
              <a:gd name="connsiteX9" fmla="*/ 992633 w 6002299"/>
              <a:gd name="connsiteY9" fmla="*/ 2593861 h 5610857"/>
              <a:gd name="connsiteX10" fmla="*/ 1064351 w 6002299"/>
              <a:gd name="connsiteY10" fmla="*/ 3060026 h 5610857"/>
              <a:gd name="connsiteX0" fmla="*/ 1064351 w 6002299"/>
              <a:gd name="connsiteY0" fmla="*/ 3060026 h 5610857"/>
              <a:gd name="connsiteX1" fmla="*/ 347174 w 6002299"/>
              <a:gd name="connsiteY1" fmla="*/ 2172519 h 5610857"/>
              <a:gd name="connsiteX2" fmla="*/ 562327 w 6002299"/>
              <a:gd name="connsiteY2" fmla="*/ 254073 h 5610857"/>
              <a:gd name="connsiteX3" fmla="*/ 5071575 w 6002299"/>
              <a:gd name="connsiteY3" fmla="*/ 155461 h 5610857"/>
              <a:gd name="connsiteX4" fmla="*/ 5779785 w 6002299"/>
              <a:gd name="connsiteY4" fmla="*/ 1500167 h 5610857"/>
              <a:gd name="connsiteX5" fmla="*/ 5959080 w 6002299"/>
              <a:gd name="connsiteY5" fmla="*/ 4046143 h 5610857"/>
              <a:gd name="connsiteX6" fmla="*/ 4417151 w 6002299"/>
              <a:gd name="connsiteY6" fmla="*/ 5606002 h 5610857"/>
              <a:gd name="connsiteX7" fmla="*/ 2418021 w 6002299"/>
              <a:gd name="connsiteY7" fmla="*/ 4664708 h 5610857"/>
              <a:gd name="connsiteX8" fmla="*/ 1620162 w 6002299"/>
              <a:gd name="connsiteY8" fmla="*/ 2791084 h 5610857"/>
              <a:gd name="connsiteX9" fmla="*/ 992633 w 6002299"/>
              <a:gd name="connsiteY9" fmla="*/ 2593861 h 5610857"/>
              <a:gd name="connsiteX10" fmla="*/ 1064351 w 6002299"/>
              <a:gd name="connsiteY10" fmla="*/ 3060026 h 5610857"/>
              <a:gd name="connsiteX0" fmla="*/ 1064351 w 6002299"/>
              <a:gd name="connsiteY0" fmla="*/ 3060026 h 5610857"/>
              <a:gd name="connsiteX1" fmla="*/ 347174 w 6002299"/>
              <a:gd name="connsiteY1" fmla="*/ 2172519 h 5610857"/>
              <a:gd name="connsiteX2" fmla="*/ 562327 w 6002299"/>
              <a:gd name="connsiteY2" fmla="*/ 254073 h 5610857"/>
              <a:gd name="connsiteX3" fmla="*/ 5071575 w 6002299"/>
              <a:gd name="connsiteY3" fmla="*/ 155461 h 5610857"/>
              <a:gd name="connsiteX4" fmla="*/ 5779785 w 6002299"/>
              <a:gd name="connsiteY4" fmla="*/ 1500167 h 5610857"/>
              <a:gd name="connsiteX5" fmla="*/ 5959080 w 6002299"/>
              <a:gd name="connsiteY5" fmla="*/ 4046143 h 5610857"/>
              <a:gd name="connsiteX6" fmla="*/ 4417151 w 6002299"/>
              <a:gd name="connsiteY6" fmla="*/ 5606002 h 5610857"/>
              <a:gd name="connsiteX7" fmla="*/ 2418021 w 6002299"/>
              <a:gd name="connsiteY7" fmla="*/ 4664708 h 5610857"/>
              <a:gd name="connsiteX8" fmla="*/ 1620162 w 6002299"/>
              <a:gd name="connsiteY8" fmla="*/ 2791084 h 5610857"/>
              <a:gd name="connsiteX9" fmla="*/ 992633 w 6002299"/>
              <a:gd name="connsiteY9" fmla="*/ 2593861 h 5610857"/>
              <a:gd name="connsiteX10" fmla="*/ 1064351 w 6002299"/>
              <a:gd name="connsiteY10" fmla="*/ 3060026 h 5610857"/>
              <a:gd name="connsiteX0" fmla="*/ 1064351 w 6002299"/>
              <a:gd name="connsiteY0" fmla="*/ 3060026 h 5610857"/>
              <a:gd name="connsiteX1" fmla="*/ 347174 w 6002299"/>
              <a:gd name="connsiteY1" fmla="*/ 2172519 h 5610857"/>
              <a:gd name="connsiteX2" fmla="*/ 562327 w 6002299"/>
              <a:gd name="connsiteY2" fmla="*/ 254073 h 5610857"/>
              <a:gd name="connsiteX3" fmla="*/ 5071575 w 6002299"/>
              <a:gd name="connsiteY3" fmla="*/ 155461 h 5610857"/>
              <a:gd name="connsiteX4" fmla="*/ 5779785 w 6002299"/>
              <a:gd name="connsiteY4" fmla="*/ 1500167 h 5610857"/>
              <a:gd name="connsiteX5" fmla="*/ 5959080 w 6002299"/>
              <a:gd name="connsiteY5" fmla="*/ 4046143 h 5610857"/>
              <a:gd name="connsiteX6" fmla="*/ 4417151 w 6002299"/>
              <a:gd name="connsiteY6" fmla="*/ 5606002 h 5610857"/>
              <a:gd name="connsiteX7" fmla="*/ 2418021 w 6002299"/>
              <a:gd name="connsiteY7" fmla="*/ 4664708 h 5610857"/>
              <a:gd name="connsiteX8" fmla="*/ 1620162 w 6002299"/>
              <a:gd name="connsiteY8" fmla="*/ 2791084 h 5610857"/>
              <a:gd name="connsiteX9" fmla="*/ 992633 w 6002299"/>
              <a:gd name="connsiteY9" fmla="*/ 2593861 h 5610857"/>
              <a:gd name="connsiteX10" fmla="*/ 1064351 w 6002299"/>
              <a:gd name="connsiteY10" fmla="*/ 3060026 h 5610857"/>
              <a:gd name="connsiteX0" fmla="*/ 1064351 w 6002299"/>
              <a:gd name="connsiteY0" fmla="*/ 3060026 h 5610857"/>
              <a:gd name="connsiteX1" fmla="*/ 347174 w 6002299"/>
              <a:gd name="connsiteY1" fmla="*/ 2172519 h 5610857"/>
              <a:gd name="connsiteX2" fmla="*/ 562327 w 6002299"/>
              <a:gd name="connsiteY2" fmla="*/ 254073 h 5610857"/>
              <a:gd name="connsiteX3" fmla="*/ 5071575 w 6002299"/>
              <a:gd name="connsiteY3" fmla="*/ 155461 h 5610857"/>
              <a:gd name="connsiteX4" fmla="*/ 5779785 w 6002299"/>
              <a:gd name="connsiteY4" fmla="*/ 1500167 h 5610857"/>
              <a:gd name="connsiteX5" fmla="*/ 5959080 w 6002299"/>
              <a:gd name="connsiteY5" fmla="*/ 4046143 h 5610857"/>
              <a:gd name="connsiteX6" fmla="*/ 4417151 w 6002299"/>
              <a:gd name="connsiteY6" fmla="*/ 5606002 h 5610857"/>
              <a:gd name="connsiteX7" fmla="*/ 2418021 w 6002299"/>
              <a:gd name="connsiteY7" fmla="*/ 4664708 h 5610857"/>
              <a:gd name="connsiteX8" fmla="*/ 1620162 w 6002299"/>
              <a:gd name="connsiteY8" fmla="*/ 2791084 h 5610857"/>
              <a:gd name="connsiteX9" fmla="*/ 992633 w 6002299"/>
              <a:gd name="connsiteY9" fmla="*/ 2593861 h 5610857"/>
              <a:gd name="connsiteX10" fmla="*/ 1064351 w 6002299"/>
              <a:gd name="connsiteY10" fmla="*/ 3060026 h 5610857"/>
              <a:gd name="connsiteX0" fmla="*/ 1064351 w 6002299"/>
              <a:gd name="connsiteY0" fmla="*/ 3060026 h 5610857"/>
              <a:gd name="connsiteX1" fmla="*/ 347174 w 6002299"/>
              <a:gd name="connsiteY1" fmla="*/ 2172519 h 5610857"/>
              <a:gd name="connsiteX2" fmla="*/ 562327 w 6002299"/>
              <a:gd name="connsiteY2" fmla="*/ 254073 h 5610857"/>
              <a:gd name="connsiteX3" fmla="*/ 5071575 w 6002299"/>
              <a:gd name="connsiteY3" fmla="*/ 155461 h 5610857"/>
              <a:gd name="connsiteX4" fmla="*/ 5779785 w 6002299"/>
              <a:gd name="connsiteY4" fmla="*/ 1500167 h 5610857"/>
              <a:gd name="connsiteX5" fmla="*/ 5959080 w 6002299"/>
              <a:gd name="connsiteY5" fmla="*/ 4046143 h 5610857"/>
              <a:gd name="connsiteX6" fmla="*/ 4417151 w 6002299"/>
              <a:gd name="connsiteY6" fmla="*/ 5606002 h 5610857"/>
              <a:gd name="connsiteX7" fmla="*/ 2418021 w 6002299"/>
              <a:gd name="connsiteY7" fmla="*/ 4664708 h 5610857"/>
              <a:gd name="connsiteX8" fmla="*/ 1620162 w 6002299"/>
              <a:gd name="connsiteY8" fmla="*/ 2791084 h 5610857"/>
              <a:gd name="connsiteX9" fmla="*/ 1216750 w 6002299"/>
              <a:gd name="connsiteY9" fmla="*/ 2638685 h 5610857"/>
              <a:gd name="connsiteX10" fmla="*/ 1064351 w 6002299"/>
              <a:gd name="connsiteY10" fmla="*/ 3060026 h 5610857"/>
              <a:gd name="connsiteX0" fmla="*/ 1064351 w 6002299"/>
              <a:gd name="connsiteY0" fmla="*/ 3060026 h 5610857"/>
              <a:gd name="connsiteX1" fmla="*/ 347174 w 6002299"/>
              <a:gd name="connsiteY1" fmla="*/ 2172519 h 5610857"/>
              <a:gd name="connsiteX2" fmla="*/ 562327 w 6002299"/>
              <a:gd name="connsiteY2" fmla="*/ 254073 h 5610857"/>
              <a:gd name="connsiteX3" fmla="*/ 5071575 w 6002299"/>
              <a:gd name="connsiteY3" fmla="*/ 155461 h 5610857"/>
              <a:gd name="connsiteX4" fmla="*/ 5779785 w 6002299"/>
              <a:gd name="connsiteY4" fmla="*/ 1500167 h 5610857"/>
              <a:gd name="connsiteX5" fmla="*/ 5959080 w 6002299"/>
              <a:gd name="connsiteY5" fmla="*/ 4046143 h 5610857"/>
              <a:gd name="connsiteX6" fmla="*/ 4417151 w 6002299"/>
              <a:gd name="connsiteY6" fmla="*/ 5606002 h 5610857"/>
              <a:gd name="connsiteX7" fmla="*/ 2418021 w 6002299"/>
              <a:gd name="connsiteY7" fmla="*/ 4664708 h 5610857"/>
              <a:gd name="connsiteX8" fmla="*/ 1620162 w 6002299"/>
              <a:gd name="connsiteY8" fmla="*/ 2791084 h 5610857"/>
              <a:gd name="connsiteX9" fmla="*/ 1216750 w 6002299"/>
              <a:gd name="connsiteY9" fmla="*/ 2638685 h 5610857"/>
              <a:gd name="connsiteX10" fmla="*/ 1064351 w 6002299"/>
              <a:gd name="connsiteY10" fmla="*/ 3060026 h 5610857"/>
              <a:gd name="connsiteX0" fmla="*/ 1051941 w 5995291"/>
              <a:gd name="connsiteY0" fmla="*/ 2893174 h 5444005"/>
              <a:gd name="connsiteX1" fmla="*/ 334764 w 5995291"/>
              <a:gd name="connsiteY1" fmla="*/ 2005667 h 5444005"/>
              <a:gd name="connsiteX2" fmla="*/ 549917 w 5995291"/>
              <a:gd name="connsiteY2" fmla="*/ 87221 h 5444005"/>
              <a:gd name="connsiteX3" fmla="*/ 4852977 w 5995291"/>
              <a:gd name="connsiteY3" fmla="*/ 427879 h 5444005"/>
              <a:gd name="connsiteX4" fmla="*/ 5767375 w 5995291"/>
              <a:gd name="connsiteY4" fmla="*/ 1333315 h 5444005"/>
              <a:gd name="connsiteX5" fmla="*/ 5946670 w 5995291"/>
              <a:gd name="connsiteY5" fmla="*/ 3879291 h 5444005"/>
              <a:gd name="connsiteX6" fmla="*/ 4404741 w 5995291"/>
              <a:gd name="connsiteY6" fmla="*/ 5439150 h 5444005"/>
              <a:gd name="connsiteX7" fmla="*/ 2405611 w 5995291"/>
              <a:gd name="connsiteY7" fmla="*/ 4497856 h 5444005"/>
              <a:gd name="connsiteX8" fmla="*/ 1607752 w 5995291"/>
              <a:gd name="connsiteY8" fmla="*/ 2624232 h 5444005"/>
              <a:gd name="connsiteX9" fmla="*/ 1204340 w 5995291"/>
              <a:gd name="connsiteY9" fmla="*/ 2471833 h 5444005"/>
              <a:gd name="connsiteX10" fmla="*/ 1051941 w 5995291"/>
              <a:gd name="connsiteY10" fmla="*/ 2893174 h 5444005"/>
              <a:gd name="connsiteX0" fmla="*/ 1051941 w 5995291"/>
              <a:gd name="connsiteY0" fmla="*/ 2960686 h 5511517"/>
              <a:gd name="connsiteX1" fmla="*/ 334764 w 5995291"/>
              <a:gd name="connsiteY1" fmla="*/ 2073179 h 5511517"/>
              <a:gd name="connsiteX2" fmla="*/ 549917 w 5995291"/>
              <a:gd name="connsiteY2" fmla="*/ 154733 h 5511517"/>
              <a:gd name="connsiteX3" fmla="*/ 4852977 w 5995291"/>
              <a:gd name="connsiteY3" fmla="*/ 495391 h 5511517"/>
              <a:gd name="connsiteX4" fmla="*/ 5767375 w 5995291"/>
              <a:gd name="connsiteY4" fmla="*/ 1400827 h 5511517"/>
              <a:gd name="connsiteX5" fmla="*/ 5946670 w 5995291"/>
              <a:gd name="connsiteY5" fmla="*/ 3946803 h 5511517"/>
              <a:gd name="connsiteX6" fmla="*/ 4404741 w 5995291"/>
              <a:gd name="connsiteY6" fmla="*/ 5506662 h 5511517"/>
              <a:gd name="connsiteX7" fmla="*/ 2405611 w 5995291"/>
              <a:gd name="connsiteY7" fmla="*/ 4565368 h 5511517"/>
              <a:gd name="connsiteX8" fmla="*/ 1607752 w 5995291"/>
              <a:gd name="connsiteY8" fmla="*/ 2691744 h 5511517"/>
              <a:gd name="connsiteX9" fmla="*/ 1204340 w 5995291"/>
              <a:gd name="connsiteY9" fmla="*/ 2539345 h 5511517"/>
              <a:gd name="connsiteX10" fmla="*/ 1051941 w 5995291"/>
              <a:gd name="connsiteY10" fmla="*/ 2960686 h 5511517"/>
              <a:gd name="connsiteX0" fmla="*/ 1051941 w 5958504"/>
              <a:gd name="connsiteY0" fmla="*/ 2981756 h 5531247"/>
              <a:gd name="connsiteX1" fmla="*/ 334764 w 5958504"/>
              <a:gd name="connsiteY1" fmla="*/ 2094249 h 5531247"/>
              <a:gd name="connsiteX2" fmla="*/ 549917 w 5958504"/>
              <a:gd name="connsiteY2" fmla="*/ 175803 h 5531247"/>
              <a:gd name="connsiteX3" fmla="*/ 4852977 w 5958504"/>
              <a:gd name="connsiteY3" fmla="*/ 516461 h 5531247"/>
              <a:gd name="connsiteX4" fmla="*/ 5946670 w 5958504"/>
              <a:gd name="connsiteY4" fmla="*/ 3967873 h 5531247"/>
              <a:gd name="connsiteX5" fmla="*/ 4404741 w 5958504"/>
              <a:gd name="connsiteY5" fmla="*/ 5527732 h 5531247"/>
              <a:gd name="connsiteX6" fmla="*/ 2405611 w 5958504"/>
              <a:gd name="connsiteY6" fmla="*/ 4586438 h 5531247"/>
              <a:gd name="connsiteX7" fmla="*/ 1607752 w 5958504"/>
              <a:gd name="connsiteY7" fmla="*/ 2712814 h 5531247"/>
              <a:gd name="connsiteX8" fmla="*/ 1204340 w 5958504"/>
              <a:gd name="connsiteY8" fmla="*/ 2560415 h 5531247"/>
              <a:gd name="connsiteX9" fmla="*/ 1051941 w 5958504"/>
              <a:gd name="connsiteY9" fmla="*/ 2981756 h 5531247"/>
              <a:gd name="connsiteX0" fmla="*/ 1049805 w 5953990"/>
              <a:gd name="connsiteY0" fmla="*/ 2936214 h 5485627"/>
              <a:gd name="connsiteX1" fmla="*/ 332628 w 5953990"/>
              <a:gd name="connsiteY1" fmla="*/ 2048707 h 5485627"/>
              <a:gd name="connsiteX2" fmla="*/ 547781 w 5953990"/>
              <a:gd name="connsiteY2" fmla="*/ 130261 h 5485627"/>
              <a:gd name="connsiteX3" fmla="*/ 4814982 w 5953990"/>
              <a:gd name="connsiteY3" fmla="*/ 587460 h 5485627"/>
              <a:gd name="connsiteX4" fmla="*/ 5944534 w 5953990"/>
              <a:gd name="connsiteY4" fmla="*/ 3922331 h 5485627"/>
              <a:gd name="connsiteX5" fmla="*/ 4402605 w 5953990"/>
              <a:gd name="connsiteY5" fmla="*/ 5482190 h 5485627"/>
              <a:gd name="connsiteX6" fmla="*/ 2403475 w 5953990"/>
              <a:gd name="connsiteY6" fmla="*/ 4540896 h 5485627"/>
              <a:gd name="connsiteX7" fmla="*/ 1605616 w 5953990"/>
              <a:gd name="connsiteY7" fmla="*/ 2667272 h 5485627"/>
              <a:gd name="connsiteX8" fmla="*/ 1202204 w 5953990"/>
              <a:gd name="connsiteY8" fmla="*/ 2514873 h 5485627"/>
              <a:gd name="connsiteX9" fmla="*/ 1049805 w 5953990"/>
              <a:gd name="connsiteY9" fmla="*/ 2936214 h 5485627"/>
              <a:gd name="connsiteX0" fmla="*/ 1076979 w 5981164"/>
              <a:gd name="connsiteY0" fmla="*/ 2952805 h 5502218"/>
              <a:gd name="connsiteX1" fmla="*/ 314978 w 5981164"/>
              <a:gd name="connsiteY1" fmla="*/ 2289416 h 5502218"/>
              <a:gd name="connsiteX2" fmla="*/ 574955 w 5981164"/>
              <a:gd name="connsiteY2" fmla="*/ 146852 h 5502218"/>
              <a:gd name="connsiteX3" fmla="*/ 4842156 w 5981164"/>
              <a:gd name="connsiteY3" fmla="*/ 604051 h 5502218"/>
              <a:gd name="connsiteX4" fmla="*/ 5971708 w 5981164"/>
              <a:gd name="connsiteY4" fmla="*/ 3938922 h 5502218"/>
              <a:gd name="connsiteX5" fmla="*/ 4429779 w 5981164"/>
              <a:gd name="connsiteY5" fmla="*/ 5498781 h 5502218"/>
              <a:gd name="connsiteX6" fmla="*/ 2430649 w 5981164"/>
              <a:gd name="connsiteY6" fmla="*/ 4557487 h 5502218"/>
              <a:gd name="connsiteX7" fmla="*/ 1632790 w 5981164"/>
              <a:gd name="connsiteY7" fmla="*/ 2683863 h 5502218"/>
              <a:gd name="connsiteX8" fmla="*/ 1229378 w 5981164"/>
              <a:gd name="connsiteY8" fmla="*/ 2531464 h 5502218"/>
              <a:gd name="connsiteX9" fmla="*/ 1076979 w 5981164"/>
              <a:gd name="connsiteY9" fmla="*/ 2952805 h 5502218"/>
              <a:gd name="connsiteX0" fmla="*/ 993466 w 5897651"/>
              <a:gd name="connsiteY0" fmla="*/ 2952805 h 5502218"/>
              <a:gd name="connsiteX1" fmla="*/ 231465 w 5897651"/>
              <a:gd name="connsiteY1" fmla="*/ 2289416 h 5502218"/>
              <a:gd name="connsiteX2" fmla="*/ 491442 w 5897651"/>
              <a:gd name="connsiteY2" fmla="*/ 146852 h 5502218"/>
              <a:gd name="connsiteX3" fmla="*/ 4758643 w 5897651"/>
              <a:gd name="connsiteY3" fmla="*/ 604051 h 5502218"/>
              <a:gd name="connsiteX4" fmla="*/ 5888195 w 5897651"/>
              <a:gd name="connsiteY4" fmla="*/ 3938922 h 5502218"/>
              <a:gd name="connsiteX5" fmla="*/ 4346266 w 5897651"/>
              <a:gd name="connsiteY5" fmla="*/ 5498781 h 5502218"/>
              <a:gd name="connsiteX6" fmla="*/ 2347136 w 5897651"/>
              <a:gd name="connsiteY6" fmla="*/ 4557487 h 5502218"/>
              <a:gd name="connsiteX7" fmla="*/ 1549277 w 5897651"/>
              <a:gd name="connsiteY7" fmla="*/ 2683863 h 5502218"/>
              <a:gd name="connsiteX8" fmla="*/ 1145865 w 5897651"/>
              <a:gd name="connsiteY8" fmla="*/ 2531464 h 5502218"/>
              <a:gd name="connsiteX9" fmla="*/ 993466 w 5897651"/>
              <a:gd name="connsiteY9" fmla="*/ 2952805 h 5502218"/>
              <a:gd name="connsiteX0" fmla="*/ 993466 w 5897651"/>
              <a:gd name="connsiteY0" fmla="*/ 2952805 h 5502218"/>
              <a:gd name="connsiteX1" fmla="*/ 231465 w 5897651"/>
              <a:gd name="connsiteY1" fmla="*/ 2289416 h 5502218"/>
              <a:gd name="connsiteX2" fmla="*/ 491442 w 5897651"/>
              <a:gd name="connsiteY2" fmla="*/ 146852 h 5502218"/>
              <a:gd name="connsiteX3" fmla="*/ 4758643 w 5897651"/>
              <a:gd name="connsiteY3" fmla="*/ 604051 h 5502218"/>
              <a:gd name="connsiteX4" fmla="*/ 5888195 w 5897651"/>
              <a:gd name="connsiteY4" fmla="*/ 3938922 h 5502218"/>
              <a:gd name="connsiteX5" fmla="*/ 4346266 w 5897651"/>
              <a:gd name="connsiteY5" fmla="*/ 5498781 h 5502218"/>
              <a:gd name="connsiteX6" fmla="*/ 2347136 w 5897651"/>
              <a:gd name="connsiteY6" fmla="*/ 4557487 h 5502218"/>
              <a:gd name="connsiteX7" fmla="*/ 1549277 w 5897651"/>
              <a:gd name="connsiteY7" fmla="*/ 2683863 h 5502218"/>
              <a:gd name="connsiteX8" fmla="*/ 1145865 w 5897651"/>
              <a:gd name="connsiteY8" fmla="*/ 2531464 h 5502218"/>
              <a:gd name="connsiteX9" fmla="*/ 993466 w 5897651"/>
              <a:gd name="connsiteY9" fmla="*/ 2952805 h 5502218"/>
              <a:gd name="connsiteX0" fmla="*/ 954921 w 5859106"/>
              <a:gd name="connsiteY0" fmla="*/ 2952805 h 5502218"/>
              <a:gd name="connsiteX1" fmla="*/ 192920 w 5859106"/>
              <a:gd name="connsiteY1" fmla="*/ 2289416 h 5502218"/>
              <a:gd name="connsiteX2" fmla="*/ 452897 w 5859106"/>
              <a:gd name="connsiteY2" fmla="*/ 146852 h 5502218"/>
              <a:gd name="connsiteX3" fmla="*/ 4720098 w 5859106"/>
              <a:gd name="connsiteY3" fmla="*/ 604051 h 5502218"/>
              <a:gd name="connsiteX4" fmla="*/ 5849650 w 5859106"/>
              <a:gd name="connsiteY4" fmla="*/ 3938922 h 5502218"/>
              <a:gd name="connsiteX5" fmla="*/ 4307721 w 5859106"/>
              <a:gd name="connsiteY5" fmla="*/ 5498781 h 5502218"/>
              <a:gd name="connsiteX6" fmla="*/ 2308591 w 5859106"/>
              <a:gd name="connsiteY6" fmla="*/ 4557487 h 5502218"/>
              <a:gd name="connsiteX7" fmla="*/ 1510732 w 5859106"/>
              <a:gd name="connsiteY7" fmla="*/ 2683863 h 5502218"/>
              <a:gd name="connsiteX8" fmla="*/ 1107320 w 5859106"/>
              <a:gd name="connsiteY8" fmla="*/ 2531464 h 5502218"/>
              <a:gd name="connsiteX9" fmla="*/ 954921 w 5859106"/>
              <a:gd name="connsiteY9" fmla="*/ 2952805 h 5502218"/>
              <a:gd name="connsiteX0" fmla="*/ 954921 w 5859106"/>
              <a:gd name="connsiteY0" fmla="*/ 2952805 h 5502218"/>
              <a:gd name="connsiteX1" fmla="*/ 192920 w 5859106"/>
              <a:gd name="connsiteY1" fmla="*/ 2289416 h 5502218"/>
              <a:gd name="connsiteX2" fmla="*/ 452897 w 5859106"/>
              <a:gd name="connsiteY2" fmla="*/ 146852 h 5502218"/>
              <a:gd name="connsiteX3" fmla="*/ 4720098 w 5859106"/>
              <a:gd name="connsiteY3" fmla="*/ 604051 h 5502218"/>
              <a:gd name="connsiteX4" fmla="*/ 5849650 w 5859106"/>
              <a:gd name="connsiteY4" fmla="*/ 3938922 h 5502218"/>
              <a:gd name="connsiteX5" fmla="*/ 4307721 w 5859106"/>
              <a:gd name="connsiteY5" fmla="*/ 5498781 h 5502218"/>
              <a:gd name="connsiteX6" fmla="*/ 2308591 w 5859106"/>
              <a:gd name="connsiteY6" fmla="*/ 4557487 h 5502218"/>
              <a:gd name="connsiteX7" fmla="*/ 1510732 w 5859106"/>
              <a:gd name="connsiteY7" fmla="*/ 2683863 h 5502218"/>
              <a:gd name="connsiteX8" fmla="*/ 1152144 w 5859106"/>
              <a:gd name="connsiteY8" fmla="*/ 2683864 h 5502218"/>
              <a:gd name="connsiteX9" fmla="*/ 954921 w 5859106"/>
              <a:gd name="connsiteY9" fmla="*/ 2952805 h 5502218"/>
              <a:gd name="connsiteX0" fmla="*/ 931280 w 5835465"/>
              <a:gd name="connsiteY0" fmla="*/ 2952805 h 5502218"/>
              <a:gd name="connsiteX1" fmla="*/ 617515 w 5835465"/>
              <a:gd name="connsiteY1" fmla="*/ 2755582 h 5502218"/>
              <a:gd name="connsiteX2" fmla="*/ 169279 w 5835465"/>
              <a:gd name="connsiteY2" fmla="*/ 2289416 h 5502218"/>
              <a:gd name="connsiteX3" fmla="*/ 429256 w 5835465"/>
              <a:gd name="connsiteY3" fmla="*/ 146852 h 5502218"/>
              <a:gd name="connsiteX4" fmla="*/ 4696457 w 5835465"/>
              <a:gd name="connsiteY4" fmla="*/ 604051 h 5502218"/>
              <a:gd name="connsiteX5" fmla="*/ 5826009 w 5835465"/>
              <a:gd name="connsiteY5" fmla="*/ 3938922 h 5502218"/>
              <a:gd name="connsiteX6" fmla="*/ 4284080 w 5835465"/>
              <a:gd name="connsiteY6" fmla="*/ 5498781 h 5502218"/>
              <a:gd name="connsiteX7" fmla="*/ 2284950 w 5835465"/>
              <a:gd name="connsiteY7" fmla="*/ 4557487 h 5502218"/>
              <a:gd name="connsiteX8" fmla="*/ 1487091 w 5835465"/>
              <a:gd name="connsiteY8" fmla="*/ 2683863 h 5502218"/>
              <a:gd name="connsiteX9" fmla="*/ 1128503 w 5835465"/>
              <a:gd name="connsiteY9" fmla="*/ 2683864 h 5502218"/>
              <a:gd name="connsiteX10" fmla="*/ 931280 w 5835465"/>
              <a:gd name="connsiteY10" fmla="*/ 2952805 h 5502218"/>
              <a:gd name="connsiteX0" fmla="*/ 931280 w 5835465"/>
              <a:gd name="connsiteY0" fmla="*/ 2952805 h 5502218"/>
              <a:gd name="connsiteX1" fmla="*/ 814738 w 5835465"/>
              <a:gd name="connsiteY1" fmla="*/ 2630076 h 5502218"/>
              <a:gd name="connsiteX2" fmla="*/ 617515 w 5835465"/>
              <a:gd name="connsiteY2" fmla="*/ 2755582 h 5502218"/>
              <a:gd name="connsiteX3" fmla="*/ 169279 w 5835465"/>
              <a:gd name="connsiteY3" fmla="*/ 2289416 h 5502218"/>
              <a:gd name="connsiteX4" fmla="*/ 429256 w 5835465"/>
              <a:gd name="connsiteY4" fmla="*/ 146852 h 5502218"/>
              <a:gd name="connsiteX5" fmla="*/ 4696457 w 5835465"/>
              <a:gd name="connsiteY5" fmla="*/ 604051 h 5502218"/>
              <a:gd name="connsiteX6" fmla="*/ 5826009 w 5835465"/>
              <a:gd name="connsiteY6" fmla="*/ 3938922 h 5502218"/>
              <a:gd name="connsiteX7" fmla="*/ 4284080 w 5835465"/>
              <a:gd name="connsiteY7" fmla="*/ 5498781 h 5502218"/>
              <a:gd name="connsiteX8" fmla="*/ 2284950 w 5835465"/>
              <a:gd name="connsiteY8" fmla="*/ 4557487 h 5502218"/>
              <a:gd name="connsiteX9" fmla="*/ 1487091 w 5835465"/>
              <a:gd name="connsiteY9" fmla="*/ 2683863 h 5502218"/>
              <a:gd name="connsiteX10" fmla="*/ 1128503 w 5835465"/>
              <a:gd name="connsiteY10" fmla="*/ 2683864 h 5502218"/>
              <a:gd name="connsiteX11" fmla="*/ 931280 w 5835465"/>
              <a:gd name="connsiteY11" fmla="*/ 2952805 h 5502218"/>
              <a:gd name="connsiteX0" fmla="*/ 929815 w 5834000"/>
              <a:gd name="connsiteY0" fmla="*/ 2952805 h 5502218"/>
              <a:gd name="connsiteX1" fmla="*/ 813273 w 5834000"/>
              <a:gd name="connsiteY1" fmla="*/ 2630076 h 5502218"/>
              <a:gd name="connsiteX2" fmla="*/ 589156 w 5834000"/>
              <a:gd name="connsiteY2" fmla="*/ 2639041 h 5502218"/>
              <a:gd name="connsiteX3" fmla="*/ 167814 w 5834000"/>
              <a:gd name="connsiteY3" fmla="*/ 2289416 h 5502218"/>
              <a:gd name="connsiteX4" fmla="*/ 427791 w 5834000"/>
              <a:gd name="connsiteY4" fmla="*/ 146852 h 5502218"/>
              <a:gd name="connsiteX5" fmla="*/ 4694992 w 5834000"/>
              <a:gd name="connsiteY5" fmla="*/ 604051 h 5502218"/>
              <a:gd name="connsiteX6" fmla="*/ 5824544 w 5834000"/>
              <a:gd name="connsiteY6" fmla="*/ 3938922 h 5502218"/>
              <a:gd name="connsiteX7" fmla="*/ 4282615 w 5834000"/>
              <a:gd name="connsiteY7" fmla="*/ 5498781 h 5502218"/>
              <a:gd name="connsiteX8" fmla="*/ 2283485 w 5834000"/>
              <a:gd name="connsiteY8" fmla="*/ 4557487 h 5502218"/>
              <a:gd name="connsiteX9" fmla="*/ 1485626 w 5834000"/>
              <a:gd name="connsiteY9" fmla="*/ 2683863 h 5502218"/>
              <a:gd name="connsiteX10" fmla="*/ 1127038 w 5834000"/>
              <a:gd name="connsiteY10" fmla="*/ 2683864 h 5502218"/>
              <a:gd name="connsiteX11" fmla="*/ 929815 w 5834000"/>
              <a:gd name="connsiteY11" fmla="*/ 2952805 h 5502218"/>
              <a:gd name="connsiteX0" fmla="*/ 929815 w 5834000"/>
              <a:gd name="connsiteY0" fmla="*/ 2952805 h 5502218"/>
              <a:gd name="connsiteX1" fmla="*/ 813273 w 5834000"/>
              <a:gd name="connsiteY1" fmla="*/ 2630076 h 5502218"/>
              <a:gd name="connsiteX2" fmla="*/ 589156 w 5834000"/>
              <a:gd name="connsiteY2" fmla="*/ 2639041 h 5502218"/>
              <a:gd name="connsiteX3" fmla="*/ 167814 w 5834000"/>
              <a:gd name="connsiteY3" fmla="*/ 2289416 h 5502218"/>
              <a:gd name="connsiteX4" fmla="*/ 427791 w 5834000"/>
              <a:gd name="connsiteY4" fmla="*/ 146852 h 5502218"/>
              <a:gd name="connsiteX5" fmla="*/ 4694992 w 5834000"/>
              <a:gd name="connsiteY5" fmla="*/ 604051 h 5502218"/>
              <a:gd name="connsiteX6" fmla="*/ 5824544 w 5834000"/>
              <a:gd name="connsiteY6" fmla="*/ 3938922 h 5502218"/>
              <a:gd name="connsiteX7" fmla="*/ 4282615 w 5834000"/>
              <a:gd name="connsiteY7" fmla="*/ 5498781 h 5502218"/>
              <a:gd name="connsiteX8" fmla="*/ 2283485 w 5834000"/>
              <a:gd name="connsiteY8" fmla="*/ 4557487 h 5502218"/>
              <a:gd name="connsiteX9" fmla="*/ 1127038 w 5834000"/>
              <a:gd name="connsiteY9" fmla="*/ 2683864 h 5502218"/>
              <a:gd name="connsiteX10" fmla="*/ 929815 w 5834000"/>
              <a:gd name="connsiteY10" fmla="*/ 2952805 h 5502218"/>
              <a:gd name="connsiteX0" fmla="*/ 792996 w 5696316"/>
              <a:gd name="connsiteY0" fmla="*/ 2987737 h 5537150"/>
              <a:gd name="connsiteX1" fmla="*/ 676454 w 5696316"/>
              <a:gd name="connsiteY1" fmla="*/ 2665008 h 5537150"/>
              <a:gd name="connsiteX2" fmla="*/ 452337 w 5696316"/>
              <a:gd name="connsiteY2" fmla="*/ 2673973 h 5537150"/>
              <a:gd name="connsiteX3" fmla="*/ 30995 w 5696316"/>
              <a:gd name="connsiteY3" fmla="*/ 2324348 h 5537150"/>
              <a:gd name="connsiteX4" fmla="*/ 541984 w 5696316"/>
              <a:gd name="connsiteY4" fmla="*/ 136960 h 5537150"/>
              <a:gd name="connsiteX5" fmla="*/ 4558173 w 5696316"/>
              <a:gd name="connsiteY5" fmla="*/ 638983 h 5537150"/>
              <a:gd name="connsiteX6" fmla="*/ 5687725 w 5696316"/>
              <a:gd name="connsiteY6" fmla="*/ 3973854 h 5537150"/>
              <a:gd name="connsiteX7" fmla="*/ 4145796 w 5696316"/>
              <a:gd name="connsiteY7" fmla="*/ 5533713 h 5537150"/>
              <a:gd name="connsiteX8" fmla="*/ 2146666 w 5696316"/>
              <a:gd name="connsiteY8" fmla="*/ 4592419 h 5537150"/>
              <a:gd name="connsiteX9" fmla="*/ 990219 w 5696316"/>
              <a:gd name="connsiteY9" fmla="*/ 2718796 h 5537150"/>
              <a:gd name="connsiteX10" fmla="*/ 792996 w 5696316"/>
              <a:gd name="connsiteY10" fmla="*/ 2987737 h 5537150"/>
              <a:gd name="connsiteX0" fmla="*/ 762457 w 5665777"/>
              <a:gd name="connsiteY0" fmla="*/ 3063393 h 5612806"/>
              <a:gd name="connsiteX1" fmla="*/ 645915 w 5665777"/>
              <a:gd name="connsiteY1" fmla="*/ 2740664 h 5612806"/>
              <a:gd name="connsiteX2" fmla="*/ 421798 w 5665777"/>
              <a:gd name="connsiteY2" fmla="*/ 2749629 h 5612806"/>
              <a:gd name="connsiteX3" fmla="*/ 456 w 5665777"/>
              <a:gd name="connsiteY3" fmla="*/ 2400004 h 5612806"/>
              <a:gd name="connsiteX4" fmla="*/ 511445 w 5665777"/>
              <a:gd name="connsiteY4" fmla="*/ 212616 h 5612806"/>
              <a:gd name="connsiteX5" fmla="*/ 4527634 w 5665777"/>
              <a:gd name="connsiteY5" fmla="*/ 714639 h 5612806"/>
              <a:gd name="connsiteX6" fmla="*/ 5657186 w 5665777"/>
              <a:gd name="connsiteY6" fmla="*/ 4049510 h 5612806"/>
              <a:gd name="connsiteX7" fmla="*/ 4115257 w 5665777"/>
              <a:gd name="connsiteY7" fmla="*/ 5609369 h 5612806"/>
              <a:gd name="connsiteX8" fmla="*/ 2116127 w 5665777"/>
              <a:gd name="connsiteY8" fmla="*/ 4668075 h 5612806"/>
              <a:gd name="connsiteX9" fmla="*/ 959680 w 5665777"/>
              <a:gd name="connsiteY9" fmla="*/ 2794452 h 5612806"/>
              <a:gd name="connsiteX10" fmla="*/ 762457 w 5665777"/>
              <a:gd name="connsiteY10" fmla="*/ 3063393 h 5612806"/>
              <a:gd name="connsiteX0" fmla="*/ 848444 w 5751764"/>
              <a:gd name="connsiteY0" fmla="*/ 2856618 h 5406031"/>
              <a:gd name="connsiteX1" fmla="*/ 731902 w 5751764"/>
              <a:gd name="connsiteY1" fmla="*/ 2533889 h 5406031"/>
              <a:gd name="connsiteX2" fmla="*/ 507785 w 5751764"/>
              <a:gd name="connsiteY2" fmla="*/ 2542854 h 5406031"/>
              <a:gd name="connsiteX3" fmla="*/ 86443 w 5751764"/>
              <a:gd name="connsiteY3" fmla="*/ 2193229 h 5406031"/>
              <a:gd name="connsiteX4" fmla="*/ 597432 w 5751764"/>
              <a:gd name="connsiteY4" fmla="*/ 5841 h 5406031"/>
              <a:gd name="connsiteX5" fmla="*/ 4613621 w 5751764"/>
              <a:gd name="connsiteY5" fmla="*/ 507864 h 5406031"/>
              <a:gd name="connsiteX6" fmla="*/ 5743173 w 5751764"/>
              <a:gd name="connsiteY6" fmla="*/ 3842735 h 5406031"/>
              <a:gd name="connsiteX7" fmla="*/ 4201244 w 5751764"/>
              <a:gd name="connsiteY7" fmla="*/ 5402594 h 5406031"/>
              <a:gd name="connsiteX8" fmla="*/ 2202114 w 5751764"/>
              <a:gd name="connsiteY8" fmla="*/ 4461300 h 5406031"/>
              <a:gd name="connsiteX9" fmla="*/ 1045667 w 5751764"/>
              <a:gd name="connsiteY9" fmla="*/ 2587677 h 5406031"/>
              <a:gd name="connsiteX10" fmla="*/ 848444 w 5751764"/>
              <a:gd name="connsiteY10" fmla="*/ 2856618 h 5406031"/>
              <a:gd name="connsiteX0" fmla="*/ 762457 w 5665777"/>
              <a:gd name="connsiteY0" fmla="*/ 2868478 h 5417891"/>
              <a:gd name="connsiteX1" fmla="*/ 645915 w 5665777"/>
              <a:gd name="connsiteY1" fmla="*/ 2545749 h 5417891"/>
              <a:gd name="connsiteX2" fmla="*/ 421798 w 5665777"/>
              <a:gd name="connsiteY2" fmla="*/ 2554714 h 5417891"/>
              <a:gd name="connsiteX3" fmla="*/ 456 w 5665777"/>
              <a:gd name="connsiteY3" fmla="*/ 2205089 h 5417891"/>
              <a:gd name="connsiteX4" fmla="*/ 511445 w 5665777"/>
              <a:gd name="connsiteY4" fmla="*/ 17701 h 5417891"/>
              <a:gd name="connsiteX5" fmla="*/ 4527634 w 5665777"/>
              <a:gd name="connsiteY5" fmla="*/ 519724 h 5417891"/>
              <a:gd name="connsiteX6" fmla="*/ 5657186 w 5665777"/>
              <a:gd name="connsiteY6" fmla="*/ 3854595 h 5417891"/>
              <a:gd name="connsiteX7" fmla="*/ 4115257 w 5665777"/>
              <a:gd name="connsiteY7" fmla="*/ 5414454 h 5417891"/>
              <a:gd name="connsiteX8" fmla="*/ 2116127 w 5665777"/>
              <a:gd name="connsiteY8" fmla="*/ 4473160 h 5417891"/>
              <a:gd name="connsiteX9" fmla="*/ 959680 w 5665777"/>
              <a:gd name="connsiteY9" fmla="*/ 2599537 h 5417891"/>
              <a:gd name="connsiteX10" fmla="*/ 762457 w 5665777"/>
              <a:gd name="connsiteY10" fmla="*/ 2868478 h 5417891"/>
              <a:gd name="connsiteX0" fmla="*/ 762457 w 5665777"/>
              <a:gd name="connsiteY0" fmla="*/ 2963855 h 5513268"/>
              <a:gd name="connsiteX1" fmla="*/ 645915 w 5665777"/>
              <a:gd name="connsiteY1" fmla="*/ 2641126 h 5513268"/>
              <a:gd name="connsiteX2" fmla="*/ 421798 w 5665777"/>
              <a:gd name="connsiteY2" fmla="*/ 2650091 h 5513268"/>
              <a:gd name="connsiteX3" fmla="*/ 456 w 5665777"/>
              <a:gd name="connsiteY3" fmla="*/ 2300466 h 5513268"/>
              <a:gd name="connsiteX4" fmla="*/ 511445 w 5665777"/>
              <a:gd name="connsiteY4" fmla="*/ 113078 h 5513268"/>
              <a:gd name="connsiteX5" fmla="*/ 4527634 w 5665777"/>
              <a:gd name="connsiteY5" fmla="*/ 615101 h 5513268"/>
              <a:gd name="connsiteX6" fmla="*/ 5657186 w 5665777"/>
              <a:gd name="connsiteY6" fmla="*/ 3949972 h 5513268"/>
              <a:gd name="connsiteX7" fmla="*/ 4115257 w 5665777"/>
              <a:gd name="connsiteY7" fmla="*/ 5509831 h 5513268"/>
              <a:gd name="connsiteX8" fmla="*/ 2116127 w 5665777"/>
              <a:gd name="connsiteY8" fmla="*/ 4568537 h 5513268"/>
              <a:gd name="connsiteX9" fmla="*/ 959680 w 5665777"/>
              <a:gd name="connsiteY9" fmla="*/ 2694914 h 5513268"/>
              <a:gd name="connsiteX10" fmla="*/ 762457 w 5665777"/>
              <a:gd name="connsiteY10" fmla="*/ 2963855 h 5513268"/>
              <a:gd name="connsiteX0" fmla="*/ 803570 w 5726473"/>
              <a:gd name="connsiteY0" fmla="*/ 2999584 h 5549021"/>
              <a:gd name="connsiteX1" fmla="*/ 687028 w 5726473"/>
              <a:gd name="connsiteY1" fmla="*/ 2676855 h 5549021"/>
              <a:gd name="connsiteX2" fmla="*/ 462911 w 5726473"/>
              <a:gd name="connsiteY2" fmla="*/ 2685820 h 5549021"/>
              <a:gd name="connsiteX3" fmla="*/ 41569 w 5726473"/>
              <a:gd name="connsiteY3" fmla="*/ 2336195 h 5549021"/>
              <a:gd name="connsiteX4" fmla="*/ 552558 w 5726473"/>
              <a:gd name="connsiteY4" fmla="*/ 148807 h 5549021"/>
              <a:gd name="connsiteX5" fmla="*/ 4783900 w 5726473"/>
              <a:gd name="connsiteY5" fmla="*/ 614972 h 5549021"/>
              <a:gd name="connsiteX6" fmla="*/ 5698299 w 5726473"/>
              <a:gd name="connsiteY6" fmla="*/ 3985701 h 5549021"/>
              <a:gd name="connsiteX7" fmla="*/ 4156370 w 5726473"/>
              <a:gd name="connsiteY7" fmla="*/ 5545560 h 5549021"/>
              <a:gd name="connsiteX8" fmla="*/ 2157240 w 5726473"/>
              <a:gd name="connsiteY8" fmla="*/ 4604266 h 5549021"/>
              <a:gd name="connsiteX9" fmla="*/ 1000793 w 5726473"/>
              <a:gd name="connsiteY9" fmla="*/ 2730643 h 5549021"/>
              <a:gd name="connsiteX10" fmla="*/ 803570 w 5726473"/>
              <a:gd name="connsiteY10" fmla="*/ 2999584 h 5549021"/>
              <a:gd name="connsiteX0" fmla="*/ 803570 w 5711123"/>
              <a:gd name="connsiteY0" fmla="*/ 2940023 h 5489460"/>
              <a:gd name="connsiteX1" fmla="*/ 687028 w 5711123"/>
              <a:gd name="connsiteY1" fmla="*/ 2617294 h 5489460"/>
              <a:gd name="connsiteX2" fmla="*/ 462911 w 5711123"/>
              <a:gd name="connsiteY2" fmla="*/ 2626259 h 5489460"/>
              <a:gd name="connsiteX3" fmla="*/ 41569 w 5711123"/>
              <a:gd name="connsiteY3" fmla="*/ 2276634 h 5489460"/>
              <a:gd name="connsiteX4" fmla="*/ 552558 w 5711123"/>
              <a:gd name="connsiteY4" fmla="*/ 89246 h 5489460"/>
              <a:gd name="connsiteX5" fmla="*/ 4783900 w 5711123"/>
              <a:gd name="connsiteY5" fmla="*/ 555411 h 5489460"/>
              <a:gd name="connsiteX6" fmla="*/ 5698299 w 5711123"/>
              <a:gd name="connsiteY6" fmla="*/ 3926140 h 5489460"/>
              <a:gd name="connsiteX7" fmla="*/ 4156370 w 5711123"/>
              <a:gd name="connsiteY7" fmla="*/ 5485999 h 5489460"/>
              <a:gd name="connsiteX8" fmla="*/ 2157240 w 5711123"/>
              <a:gd name="connsiteY8" fmla="*/ 4544705 h 5489460"/>
              <a:gd name="connsiteX9" fmla="*/ 1000793 w 5711123"/>
              <a:gd name="connsiteY9" fmla="*/ 2671082 h 5489460"/>
              <a:gd name="connsiteX10" fmla="*/ 803570 w 5711123"/>
              <a:gd name="connsiteY10" fmla="*/ 2940023 h 5489460"/>
              <a:gd name="connsiteX0" fmla="*/ 803570 w 5709097"/>
              <a:gd name="connsiteY0" fmla="*/ 2956166 h 5505603"/>
              <a:gd name="connsiteX1" fmla="*/ 687028 w 5709097"/>
              <a:gd name="connsiteY1" fmla="*/ 2633437 h 5505603"/>
              <a:gd name="connsiteX2" fmla="*/ 462911 w 5709097"/>
              <a:gd name="connsiteY2" fmla="*/ 2642402 h 5505603"/>
              <a:gd name="connsiteX3" fmla="*/ 41569 w 5709097"/>
              <a:gd name="connsiteY3" fmla="*/ 2292777 h 5505603"/>
              <a:gd name="connsiteX4" fmla="*/ 552558 w 5709097"/>
              <a:gd name="connsiteY4" fmla="*/ 105389 h 5505603"/>
              <a:gd name="connsiteX5" fmla="*/ 4783900 w 5709097"/>
              <a:gd name="connsiteY5" fmla="*/ 571554 h 5505603"/>
              <a:gd name="connsiteX6" fmla="*/ 5698299 w 5709097"/>
              <a:gd name="connsiteY6" fmla="*/ 3942283 h 5505603"/>
              <a:gd name="connsiteX7" fmla="*/ 4156370 w 5709097"/>
              <a:gd name="connsiteY7" fmla="*/ 5502142 h 5505603"/>
              <a:gd name="connsiteX8" fmla="*/ 2157240 w 5709097"/>
              <a:gd name="connsiteY8" fmla="*/ 4560848 h 5505603"/>
              <a:gd name="connsiteX9" fmla="*/ 1000793 w 5709097"/>
              <a:gd name="connsiteY9" fmla="*/ 2687225 h 5505603"/>
              <a:gd name="connsiteX10" fmla="*/ 803570 w 5709097"/>
              <a:gd name="connsiteY10" fmla="*/ 2956166 h 5505603"/>
              <a:gd name="connsiteX0" fmla="*/ 808187 w 5718280"/>
              <a:gd name="connsiteY0" fmla="*/ 2974356 h 5523841"/>
              <a:gd name="connsiteX1" fmla="*/ 691645 w 5718280"/>
              <a:gd name="connsiteY1" fmla="*/ 2651627 h 5523841"/>
              <a:gd name="connsiteX2" fmla="*/ 467528 w 5718280"/>
              <a:gd name="connsiteY2" fmla="*/ 2660592 h 5523841"/>
              <a:gd name="connsiteX3" fmla="*/ 46186 w 5718280"/>
              <a:gd name="connsiteY3" fmla="*/ 2310967 h 5523841"/>
              <a:gd name="connsiteX4" fmla="*/ 557175 w 5718280"/>
              <a:gd name="connsiteY4" fmla="*/ 123579 h 5523841"/>
              <a:gd name="connsiteX5" fmla="*/ 4878164 w 5718280"/>
              <a:gd name="connsiteY5" fmla="*/ 518026 h 5523841"/>
              <a:gd name="connsiteX6" fmla="*/ 5702916 w 5718280"/>
              <a:gd name="connsiteY6" fmla="*/ 3960473 h 5523841"/>
              <a:gd name="connsiteX7" fmla="*/ 4160987 w 5718280"/>
              <a:gd name="connsiteY7" fmla="*/ 5520332 h 5523841"/>
              <a:gd name="connsiteX8" fmla="*/ 2161857 w 5718280"/>
              <a:gd name="connsiteY8" fmla="*/ 4579038 h 5523841"/>
              <a:gd name="connsiteX9" fmla="*/ 1005410 w 5718280"/>
              <a:gd name="connsiteY9" fmla="*/ 2705415 h 5523841"/>
              <a:gd name="connsiteX10" fmla="*/ 808187 w 5718280"/>
              <a:gd name="connsiteY10" fmla="*/ 2974356 h 5523841"/>
              <a:gd name="connsiteX0" fmla="*/ 808187 w 5725975"/>
              <a:gd name="connsiteY0" fmla="*/ 3009984 h 5559469"/>
              <a:gd name="connsiteX1" fmla="*/ 691645 w 5725975"/>
              <a:gd name="connsiteY1" fmla="*/ 2687255 h 5559469"/>
              <a:gd name="connsiteX2" fmla="*/ 467528 w 5725975"/>
              <a:gd name="connsiteY2" fmla="*/ 2696220 h 5559469"/>
              <a:gd name="connsiteX3" fmla="*/ 46186 w 5725975"/>
              <a:gd name="connsiteY3" fmla="*/ 2346595 h 5559469"/>
              <a:gd name="connsiteX4" fmla="*/ 557175 w 5725975"/>
              <a:gd name="connsiteY4" fmla="*/ 159207 h 5559469"/>
              <a:gd name="connsiteX5" fmla="*/ 4878164 w 5725975"/>
              <a:gd name="connsiteY5" fmla="*/ 553654 h 5559469"/>
              <a:gd name="connsiteX6" fmla="*/ 5702916 w 5725975"/>
              <a:gd name="connsiteY6" fmla="*/ 3996101 h 5559469"/>
              <a:gd name="connsiteX7" fmla="*/ 4160987 w 5725975"/>
              <a:gd name="connsiteY7" fmla="*/ 5555960 h 5559469"/>
              <a:gd name="connsiteX8" fmla="*/ 2161857 w 5725975"/>
              <a:gd name="connsiteY8" fmla="*/ 4614666 h 5559469"/>
              <a:gd name="connsiteX9" fmla="*/ 1005410 w 5725975"/>
              <a:gd name="connsiteY9" fmla="*/ 2741043 h 5559469"/>
              <a:gd name="connsiteX10" fmla="*/ 808187 w 5725975"/>
              <a:gd name="connsiteY10" fmla="*/ 3009984 h 5559469"/>
              <a:gd name="connsiteX0" fmla="*/ 808187 w 5713874"/>
              <a:gd name="connsiteY0" fmla="*/ 3009984 h 5559051"/>
              <a:gd name="connsiteX1" fmla="*/ 691645 w 5713874"/>
              <a:gd name="connsiteY1" fmla="*/ 2687255 h 5559051"/>
              <a:gd name="connsiteX2" fmla="*/ 467528 w 5713874"/>
              <a:gd name="connsiteY2" fmla="*/ 2696220 h 5559051"/>
              <a:gd name="connsiteX3" fmla="*/ 46186 w 5713874"/>
              <a:gd name="connsiteY3" fmla="*/ 2346595 h 5559051"/>
              <a:gd name="connsiteX4" fmla="*/ 557175 w 5713874"/>
              <a:gd name="connsiteY4" fmla="*/ 159207 h 5559051"/>
              <a:gd name="connsiteX5" fmla="*/ 4878164 w 5713874"/>
              <a:gd name="connsiteY5" fmla="*/ 553654 h 5559051"/>
              <a:gd name="connsiteX6" fmla="*/ 5702916 w 5713874"/>
              <a:gd name="connsiteY6" fmla="*/ 3996101 h 5559051"/>
              <a:gd name="connsiteX7" fmla="*/ 4160987 w 5713874"/>
              <a:gd name="connsiteY7" fmla="*/ 5555960 h 5559051"/>
              <a:gd name="connsiteX8" fmla="*/ 2161857 w 5713874"/>
              <a:gd name="connsiteY8" fmla="*/ 4614666 h 5559051"/>
              <a:gd name="connsiteX9" fmla="*/ 1005410 w 5713874"/>
              <a:gd name="connsiteY9" fmla="*/ 2741043 h 5559051"/>
              <a:gd name="connsiteX10" fmla="*/ 808187 w 5713874"/>
              <a:gd name="connsiteY10" fmla="*/ 3009984 h 5559051"/>
              <a:gd name="connsiteX0" fmla="*/ 808187 w 5713874"/>
              <a:gd name="connsiteY0" fmla="*/ 3009984 h 5557754"/>
              <a:gd name="connsiteX1" fmla="*/ 691645 w 5713874"/>
              <a:gd name="connsiteY1" fmla="*/ 2687255 h 5557754"/>
              <a:gd name="connsiteX2" fmla="*/ 467528 w 5713874"/>
              <a:gd name="connsiteY2" fmla="*/ 2696220 h 5557754"/>
              <a:gd name="connsiteX3" fmla="*/ 46186 w 5713874"/>
              <a:gd name="connsiteY3" fmla="*/ 2346595 h 5557754"/>
              <a:gd name="connsiteX4" fmla="*/ 557175 w 5713874"/>
              <a:gd name="connsiteY4" fmla="*/ 159207 h 5557754"/>
              <a:gd name="connsiteX5" fmla="*/ 4878164 w 5713874"/>
              <a:gd name="connsiteY5" fmla="*/ 553654 h 5557754"/>
              <a:gd name="connsiteX6" fmla="*/ 5702916 w 5713874"/>
              <a:gd name="connsiteY6" fmla="*/ 3996101 h 5557754"/>
              <a:gd name="connsiteX7" fmla="*/ 4160987 w 5713874"/>
              <a:gd name="connsiteY7" fmla="*/ 5555960 h 5557754"/>
              <a:gd name="connsiteX8" fmla="*/ 2161857 w 5713874"/>
              <a:gd name="connsiteY8" fmla="*/ 4614666 h 5557754"/>
              <a:gd name="connsiteX9" fmla="*/ 1005410 w 5713874"/>
              <a:gd name="connsiteY9" fmla="*/ 2741043 h 5557754"/>
              <a:gd name="connsiteX10" fmla="*/ 808187 w 5713874"/>
              <a:gd name="connsiteY10" fmla="*/ 3009984 h 5557754"/>
              <a:gd name="connsiteX0" fmla="*/ 808187 w 5732347"/>
              <a:gd name="connsiteY0" fmla="*/ 3009984 h 5423751"/>
              <a:gd name="connsiteX1" fmla="*/ 691645 w 5732347"/>
              <a:gd name="connsiteY1" fmla="*/ 2687255 h 5423751"/>
              <a:gd name="connsiteX2" fmla="*/ 467528 w 5732347"/>
              <a:gd name="connsiteY2" fmla="*/ 2696220 h 5423751"/>
              <a:gd name="connsiteX3" fmla="*/ 46186 w 5732347"/>
              <a:gd name="connsiteY3" fmla="*/ 2346595 h 5423751"/>
              <a:gd name="connsiteX4" fmla="*/ 557175 w 5732347"/>
              <a:gd name="connsiteY4" fmla="*/ 159207 h 5423751"/>
              <a:gd name="connsiteX5" fmla="*/ 4878164 w 5732347"/>
              <a:gd name="connsiteY5" fmla="*/ 553654 h 5423751"/>
              <a:gd name="connsiteX6" fmla="*/ 5702916 w 5732347"/>
              <a:gd name="connsiteY6" fmla="*/ 3996101 h 5423751"/>
              <a:gd name="connsiteX7" fmla="*/ 4035481 w 5732347"/>
              <a:gd name="connsiteY7" fmla="*/ 5421490 h 5423751"/>
              <a:gd name="connsiteX8" fmla="*/ 2161857 w 5732347"/>
              <a:gd name="connsiteY8" fmla="*/ 4614666 h 5423751"/>
              <a:gd name="connsiteX9" fmla="*/ 1005410 w 5732347"/>
              <a:gd name="connsiteY9" fmla="*/ 2741043 h 5423751"/>
              <a:gd name="connsiteX10" fmla="*/ 808187 w 5732347"/>
              <a:gd name="connsiteY10" fmla="*/ 3009984 h 5423751"/>
              <a:gd name="connsiteX0" fmla="*/ 808187 w 5732347"/>
              <a:gd name="connsiteY0" fmla="*/ 3009984 h 5421490"/>
              <a:gd name="connsiteX1" fmla="*/ 691645 w 5732347"/>
              <a:gd name="connsiteY1" fmla="*/ 2687255 h 5421490"/>
              <a:gd name="connsiteX2" fmla="*/ 467528 w 5732347"/>
              <a:gd name="connsiteY2" fmla="*/ 2696220 h 5421490"/>
              <a:gd name="connsiteX3" fmla="*/ 46186 w 5732347"/>
              <a:gd name="connsiteY3" fmla="*/ 2346595 h 5421490"/>
              <a:gd name="connsiteX4" fmla="*/ 557175 w 5732347"/>
              <a:gd name="connsiteY4" fmla="*/ 159207 h 5421490"/>
              <a:gd name="connsiteX5" fmla="*/ 4878164 w 5732347"/>
              <a:gd name="connsiteY5" fmla="*/ 553654 h 5421490"/>
              <a:gd name="connsiteX6" fmla="*/ 5702916 w 5732347"/>
              <a:gd name="connsiteY6" fmla="*/ 3996101 h 5421490"/>
              <a:gd name="connsiteX7" fmla="*/ 4035481 w 5732347"/>
              <a:gd name="connsiteY7" fmla="*/ 5421490 h 5421490"/>
              <a:gd name="connsiteX8" fmla="*/ 2161857 w 5732347"/>
              <a:gd name="connsiteY8" fmla="*/ 4614666 h 5421490"/>
              <a:gd name="connsiteX9" fmla="*/ 1005410 w 5732347"/>
              <a:gd name="connsiteY9" fmla="*/ 2741043 h 5421490"/>
              <a:gd name="connsiteX10" fmla="*/ 808187 w 5732347"/>
              <a:gd name="connsiteY10" fmla="*/ 3009984 h 5421490"/>
              <a:gd name="connsiteX0" fmla="*/ 808187 w 5732347"/>
              <a:gd name="connsiteY0" fmla="*/ 3009984 h 5426112"/>
              <a:gd name="connsiteX1" fmla="*/ 691645 w 5732347"/>
              <a:gd name="connsiteY1" fmla="*/ 2687255 h 5426112"/>
              <a:gd name="connsiteX2" fmla="*/ 467528 w 5732347"/>
              <a:gd name="connsiteY2" fmla="*/ 2696220 h 5426112"/>
              <a:gd name="connsiteX3" fmla="*/ 46186 w 5732347"/>
              <a:gd name="connsiteY3" fmla="*/ 2346595 h 5426112"/>
              <a:gd name="connsiteX4" fmla="*/ 557175 w 5732347"/>
              <a:gd name="connsiteY4" fmla="*/ 159207 h 5426112"/>
              <a:gd name="connsiteX5" fmla="*/ 4878164 w 5732347"/>
              <a:gd name="connsiteY5" fmla="*/ 553654 h 5426112"/>
              <a:gd name="connsiteX6" fmla="*/ 5702916 w 5732347"/>
              <a:gd name="connsiteY6" fmla="*/ 3996101 h 5426112"/>
              <a:gd name="connsiteX7" fmla="*/ 4035481 w 5732347"/>
              <a:gd name="connsiteY7" fmla="*/ 5421490 h 5426112"/>
              <a:gd name="connsiteX8" fmla="*/ 2188751 w 5732347"/>
              <a:gd name="connsiteY8" fmla="*/ 4390549 h 5426112"/>
              <a:gd name="connsiteX9" fmla="*/ 1005410 w 5732347"/>
              <a:gd name="connsiteY9" fmla="*/ 2741043 h 5426112"/>
              <a:gd name="connsiteX10" fmla="*/ 808187 w 5732347"/>
              <a:gd name="connsiteY10" fmla="*/ 3009984 h 5426112"/>
              <a:gd name="connsiteX0" fmla="*/ 808187 w 5732347"/>
              <a:gd name="connsiteY0" fmla="*/ 3009984 h 5426291"/>
              <a:gd name="connsiteX1" fmla="*/ 691645 w 5732347"/>
              <a:gd name="connsiteY1" fmla="*/ 2687255 h 5426291"/>
              <a:gd name="connsiteX2" fmla="*/ 467528 w 5732347"/>
              <a:gd name="connsiteY2" fmla="*/ 2696220 h 5426291"/>
              <a:gd name="connsiteX3" fmla="*/ 46186 w 5732347"/>
              <a:gd name="connsiteY3" fmla="*/ 2346595 h 5426291"/>
              <a:gd name="connsiteX4" fmla="*/ 557175 w 5732347"/>
              <a:gd name="connsiteY4" fmla="*/ 159207 h 5426291"/>
              <a:gd name="connsiteX5" fmla="*/ 4878164 w 5732347"/>
              <a:gd name="connsiteY5" fmla="*/ 553654 h 5426291"/>
              <a:gd name="connsiteX6" fmla="*/ 5702916 w 5732347"/>
              <a:gd name="connsiteY6" fmla="*/ 3996101 h 5426291"/>
              <a:gd name="connsiteX7" fmla="*/ 4035481 w 5732347"/>
              <a:gd name="connsiteY7" fmla="*/ 5421490 h 5426291"/>
              <a:gd name="connsiteX8" fmla="*/ 2188751 w 5732347"/>
              <a:gd name="connsiteY8" fmla="*/ 4390549 h 5426291"/>
              <a:gd name="connsiteX9" fmla="*/ 1005410 w 5732347"/>
              <a:gd name="connsiteY9" fmla="*/ 2741043 h 5426291"/>
              <a:gd name="connsiteX10" fmla="*/ 808187 w 5732347"/>
              <a:gd name="connsiteY10" fmla="*/ 3009984 h 5426291"/>
              <a:gd name="connsiteX0" fmla="*/ 808187 w 5732347"/>
              <a:gd name="connsiteY0" fmla="*/ 3009984 h 5426160"/>
              <a:gd name="connsiteX1" fmla="*/ 691645 w 5732347"/>
              <a:gd name="connsiteY1" fmla="*/ 2687255 h 5426160"/>
              <a:gd name="connsiteX2" fmla="*/ 467528 w 5732347"/>
              <a:gd name="connsiteY2" fmla="*/ 2696220 h 5426160"/>
              <a:gd name="connsiteX3" fmla="*/ 46186 w 5732347"/>
              <a:gd name="connsiteY3" fmla="*/ 2346595 h 5426160"/>
              <a:gd name="connsiteX4" fmla="*/ 557175 w 5732347"/>
              <a:gd name="connsiteY4" fmla="*/ 159207 h 5426160"/>
              <a:gd name="connsiteX5" fmla="*/ 4878164 w 5732347"/>
              <a:gd name="connsiteY5" fmla="*/ 553654 h 5426160"/>
              <a:gd name="connsiteX6" fmla="*/ 5702916 w 5732347"/>
              <a:gd name="connsiteY6" fmla="*/ 3996101 h 5426160"/>
              <a:gd name="connsiteX7" fmla="*/ 4035481 w 5732347"/>
              <a:gd name="connsiteY7" fmla="*/ 5421490 h 5426160"/>
              <a:gd name="connsiteX8" fmla="*/ 2188751 w 5732347"/>
              <a:gd name="connsiteY8" fmla="*/ 4390549 h 5426160"/>
              <a:gd name="connsiteX9" fmla="*/ 1256421 w 5732347"/>
              <a:gd name="connsiteY9" fmla="*/ 2696220 h 5426160"/>
              <a:gd name="connsiteX10" fmla="*/ 808187 w 5732347"/>
              <a:gd name="connsiteY10" fmla="*/ 3009984 h 5426160"/>
              <a:gd name="connsiteX0" fmla="*/ 808187 w 5732347"/>
              <a:gd name="connsiteY0" fmla="*/ 3009984 h 5426160"/>
              <a:gd name="connsiteX1" fmla="*/ 691645 w 5732347"/>
              <a:gd name="connsiteY1" fmla="*/ 2687255 h 5426160"/>
              <a:gd name="connsiteX2" fmla="*/ 467528 w 5732347"/>
              <a:gd name="connsiteY2" fmla="*/ 2696220 h 5426160"/>
              <a:gd name="connsiteX3" fmla="*/ 46186 w 5732347"/>
              <a:gd name="connsiteY3" fmla="*/ 2346595 h 5426160"/>
              <a:gd name="connsiteX4" fmla="*/ 557175 w 5732347"/>
              <a:gd name="connsiteY4" fmla="*/ 159207 h 5426160"/>
              <a:gd name="connsiteX5" fmla="*/ 4878164 w 5732347"/>
              <a:gd name="connsiteY5" fmla="*/ 553654 h 5426160"/>
              <a:gd name="connsiteX6" fmla="*/ 5702916 w 5732347"/>
              <a:gd name="connsiteY6" fmla="*/ 3996101 h 5426160"/>
              <a:gd name="connsiteX7" fmla="*/ 4035481 w 5732347"/>
              <a:gd name="connsiteY7" fmla="*/ 5421490 h 5426160"/>
              <a:gd name="connsiteX8" fmla="*/ 2188751 w 5732347"/>
              <a:gd name="connsiteY8" fmla="*/ 4390549 h 5426160"/>
              <a:gd name="connsiteX9" fmla="*/ 1256421 w 5732347"/>
              <a:gd name="connsiteY9" fmla="*/ 2696220 h 5426160"/>
              <a:gd name="connsiteX10" fmla="*/ 1095056 w 5732347"/>
              <a:gd name="connsiteY10" fmla="*/ 3045845 h 5426160"/>
              <a:gd name="connsiteX11" fmla="*/ 808187 w 5732347"/>
              <a:gd name="connsiteY11" fmla="*/ 3009984 h 5426160"/>
              <a:gd name="connsiteX0" fmla="*/ 969551 w 5732347"/>
              <a:gd name="connsiteY0" fmla="*/ 2830690 h 5426160"/>
              <a:gd name="connsiteX1" fmla="*/ 691645 w 5732347"/>
              <a:gd name="connsiteY1" fmla="*/ 2687255 h 5426160"/>
              <a:gd name="connsiteX2" fmla="*/ 467528 w 5732347"/>
              <a:gd name="connsiteY2" fmla="*/ 2696220 h 5426160"/>
              <a:gd name="connsiteX3" fmla="*/ 46186 w 5732347"/>
              <a:gd name="connsiteY3" fmla="*/ 2346595 h 5426160"/>
              <a:gd name="connsiteX4" fmla="*/ 557175 w 5732347"/>
              <a:gd name="connsiteY4" fmla="*/ 159207 h 5426160"/>
              <a:gd name="connsiteX5" fmla="*/ 4878164 w 5732347"/>
              <a:gd name="connsiteY5" fmla="*/ 553654 h 5426160"/>
              <a:gd name="connsiteX6" fmla="*/ 5702916 w 5732347"/>
              <a:gd name="connsiteY6" fmla="*/ 3996101 h 5426160"/>
              <a:gd name="connsiteX7" fmla="*/ 4035481 w 5732347"/>
              <a:gd name="connsiteY7" fmla="*/ 5421490 h 5426160"/>
              <a:gd name="connsiteX8" fmla="*/ 2188751 w 5732347"/>
              <a:gd name="connsiteY8" fmla="*/ 4390549 h 5426160"/>
              <a:gd name="connsiteX9" fmla="*/ 1256421 w 5732347"/>
              <a:gd name="connsiteY9" fmla="*/ 2696220 h 5426160"/>
              <a:gd name="connsiteX10" fmla="*/ 1095056 w 5732347"/>
              <a:gd name="connsiteY10" fmla="*/ 3045845 h 5426160"/>
              <a:gd name="connsiteX11" fmla="*/ 969551 w 5732347"/>
              <a:gd name="connsiteY11" fmla="*/ 2830690 h 5426160"/>
              <a:gd name="connsiteX0" fmla="*/ 985360 w 5748156"/>
              <a:gd name="connsiteY0" fmla="*/ 2830690 h 5426160"/>
              <a:gd name="connsiteX1" fmla="*/ 707454 w 5748156"/>
              <a:gd name="connsiteY1" fmla="*/ 2687255 h 5426160"/>
              <a:gd name="connsiteX2" fmla="*/ 61995 w 5748156"/>
              <a:gd name="connsiteY2" fmla="*/ 2346595 h 5426160"/>
              <a:gd name="connsiteX3" fmla="*/ 572984 w 5748156"/>
              <a:gd name="connsiteY3" fmla="*/ 159207 h 5426160"/>
              <a:gd name="connsiteX4" fmla="*/ 4893973 w 5748156"/>
              <a:gd name="connsiteY4" fmla="*/ 553654 h 5426160"/>
              <a:gd name="connsiteX5" fmla="*/ 5718725 w 5748156"/>
              <a:gd name="connsiteY5" fmla="*/ 3996101 h 5426160"/>
              <a:gd name="connsiteX6" fmla="*/ 4051290 w 5748156"/>
              <a:gd name="connsiteY6" fmla="*/ 5421490 h 5426160"/>
              <a:gd name="connsiteX7" fmla="*/ 2204560 w 5748156"/>
              <a:gd name="connsiteY7" fmla="*/ 4390549 h 5426160"/>
              <a:gd name="connsiteX8" fmla="*/ 1272230 w 5748156"/>
              <a:gd name="connsiteY8" fmla="*/ 2696220 h 5426160"/>
              <a:gd name="connsiteX9" fmla="*/ 1110865 w 5748156"/>
              <a:gd name="connsiteY9" fmla="*/ 3045845 h 5426160"/>
              <a:gd name="connsiteX10" fmla="*/ 985360 w 5748156"/>
              <a:gd name="connsiteY10" fmla="*/ 2830690 h 5426160"/>
              <a:gd name="connsiteX0" fmla="*/ 1005163 w 5767959"/>
              <a:gd name="connsiteY0" fmla="*/ 2830690 h 5426160"/>
              <a:gd name="connsiteX1" fmla="*/ 81798 w 5767959"/>
              <a:gd name="connsiteY1" fmla="*/ 2346595 h 5426160"/>
              <a:gd name="connsiteX2" fmla="*/ 592787 w 5767959"/>
              <a:gd name="connsiteY2" fmla="*/ 159207 h 5426160"/>
              <a:gd name="connsiteX3" fmla="*/ 4913776 w 5767959"/>
              <a:gd name="connsiteY3" fmla="*/ 553654 h 5426160"/>
              <a:gd name="connsiteX4" fmla="*/ 5738528 w 5767959"/>
              <a:gd name="connsiteY4" fmla="*/ 3996101 h 5426160"/>
              <a:gd name="connsiteX5" fmla="*/ 4071093 w 5767959"/>
              <a:gd name="connsiteY5" fmla="*/ 5421490 h 5426160"/>
              <a:gd name="connsiteX6" fmla="*/ 2224363 w 5767959"/>
              <a:gd name="connsiteY6" fmla="*/ 4390549 h 5426160"/>
              <a:gd name="connsiteX7" fmla="*/ 1292033 w 5767959"/>
              <a:gd name="connsiteY7" fmla="*/ 2696220 h 5426160"/>
              <a:gd name="connsiteX8" fmla="*/ 1130668 w 5767959"/>
              <a:gd name="connsiteY8" fmla="*/ 3045845 h 5426160"/>
              <a:gd name="connsiteX9" fmla="*/ 1005163 w 5767959"/>
              <a:gd name="connsiteY9" fmla="*/ 2830690 h 5426160"/>
              <a:gd name="connsiteX0" fmla="*/ 1082020 w 5773099"/>
              <a:gd name="connsiteY0" fmla="*/ 2660361 h 5426160"/>
              <a:gd name="connsiteX1" fmla="*/ 86938 w 5773099"/>
              <a:gd name="connsiteY1" fmla="*/ 2346595 h 5426160"/>
              <a:gd name="connsiteX2" fmla="*/ 597927 w 5773099"/>
              <a:gd name="connsiteY2" fmla="*/ 159207 h 5426160"/>
              <a:gd name="connsiteX3" fmla="*/ 4918916 w 5773099"/>
              <a:gd name="connsiteY3" fmla="*/ 553654 h 5426160"/>
              <a:gd name="connsiteX4" fmla="*/ 5743668 w 5773099"/>
              <a:gd name="connsiteY4" fmla="*/ 3996101 h 5426160"/>
              <a:gd name="connsiteX5" fmla="*/ 4076233 w 5773099"/>
              <a:gd name="connsiteY5" fmla="*/ 5421490 h 5426160"/>
              <a:gd name="connsiteX6" fmla="*/ 2229503 w 5773099"/>
              <a:gd name="connsiteY6" fmla="*/ 4390549 h 5426160"/>
              <a:gd name="connsiteX7" fmla="*/ 1297173 w 5773099"/>
              <a:gd name="connsiteY7" fmla="*/ 2696220 h 5426160"/>
              <a:gd name="connsiteX8" fmla="*/ 1135808 w 5773099"/>
              <a:gd name="connsiteY8" fmla="*/ 3045845 h 5426160"/>
              <a:gd name="connsiteX9" fmla="*/ 1082020 w 5773099"/>
              <a:gd name="connsiteY9" fmla="*/ 2660361 h 5426160"/>
              <a:gd name="connsiteX0" fmla="*/ 1082020 w 5773099"/>
              <a:gd name="connsiteY0" fmla="*/ 2660361 h 5426160"/>
              <a:gd name="connsiteX1" fmla="*/ 86938 w 5773099"/>
              <a:gd name="connsiteY1" fmla="*/ 2346595 h 5426160"/>
              <a:gd name="connsiteX2" fmla="*/ 597927 w 5773099"/>
              <a:gd name="connsiteY2" fmla="*/ 159207 h 5426160"/>
              <a:gd name="connsiteX3" fmla="*/ 4918916 w 5773099"/>
              <a:gd name="connsiteY3" fmla="*/ 553654 h 5426160"/>
              <a:gd name="connsiteX4" fmla="*/ 5743668 w 5773099"/>
              <a:gd name="connsiteY4" fmla="*/ 3996101 h 5426160"/>
              <a:gd name="connsiteX5" fmla="*/ 4076233 w 5773099"/>
              <a:gd name="connsiteY5" fmla="*/ 5421490 h 5426160"/>
              <a:gd name="connsiteX6" fmla="*/ 2229503 w 5773099"/>
              <a:gd name="connsiteY6" fmla="*/ 4390549 h 5426160"/>
              <a:gd name="connsiteX7" fmla="*/ 1297173 w 5773099"/>
              <a:gd name="connsiteY7" fmla="*/ 2696220 h 5426160"/>
              <a:gd name="connsiteX8" fmla="*/ 1135808 w 5773099"/>
              <a:gd name="connsiteY8" fmla="*/ 3045845 h 5426160"/>
              <a:gd name="connsiteX9" fmla="*/ 1082020 w 5773099"/>
              <a:gd name="connsiteY9" fmla="*/ 2660361 h 5426160"/>
              <a:gd name="connsiteX0" fmla="*/ 1082020 w 5773099"/>
              <a:gd name="connsiteY0" fmla="*/ 2660361 h 5426160"/>
              <a:gd name="connsiteX1" fmla="*/ 86938 w 5773099"/>
              <a:gd name="connsiteY1" fmla="*/ 2346595 h 5426160"/>
              <a:gd name="connsiteX2" fmla="*/ 597927 w 5773099"/>
              <a:gd name="connsiteY2" fmla="*/ 159207 h 5426160"/>
              <a:gd name="connsiteX3" fmla="*/ 4918916 w 5773099"/>
              <a:gd name="connsiteY3" fmla="*/ 553654 h 5426160"/>
              <a:gd name="connsiteX4" fmla="*/ 5743668 w 5773099"/>
              <a:gd name="connsiteY4" fmla="*/ 3996101 h 5426160"/>
              <a:gd name="connsiteX5" fmla="*/ 4076233 w 5773099"/>
              <a:gd name="connsiteY5" fmla="*/ 5421490 h 5426160"/>
              <a:gd name="connsiteX6" fmla="*/ 2229503 w 5773099"/>
              <a:gd name="connsiteY6" fmla="*/ 4390549 h 5426160"/>
              <a:gd name="connsiteX7" fmla="*/ 1297173 w 5773099"/>
              <a:gd name="connsiteY7" fmla="*/ 2696220 h 5426160"/>
              <a:gd name="connsiteX8" fmla="*/ 1135808 w 5773099"/>
              <a:gd name="connsiteY8" fmla="*/ 3045845 h 5426160"/>
              <a:gd name="connsiteX9" fmla="*/ 1082020 w 5773099"/>
              <a:gd name="connsiteY9" fmla="*/ 2660361 h 5426160"/>
              <a:gd name="connsiteX0" fmla="*/ 1082020 w 5773099"/>
              <a:gd name="connsiteY0" fmla="*/ 2660361 h 5426160"/>
              <a:gd name="connsiteX1" fmla="*/ 86938 w 5773099"/>
              <a:gd name="connsiteY1" fmla="*/ 2346595 h 5426160"/>
              <a:gd name="connsiteX2" fmla="*/ 597927 w 5773099"/>
              <a:gd name="connsiteY2" fmla="*/ 159207 h 5426160"/>
              <a:gd name="connsiteX3" fmla="*/ 4918916 w 5773099"/>
              <a:gd name="connsiteY3" fmla="*/ 553654 h 5426160"/>
              <a:gd name="connsiteX4" fmla="*/ 5743668 w 5773099"/>
              <a:gd name="connsiteY4" fmla="*/ 3996101 h 5426160"/>
              <a:gd name="connsiteX5" fmla="*/ 4076233 w 5773099"/>
              <a:gd name="connsiteY5" fmla="*/ 5421490 h 5426160"/>
              <a:gd name="connsiteX6" fmla="*/ 2229503 w 5773099"/>
              <a:gd name="connsiteY6" fmla="*/ 4390549 h 5426160"/>
              <a:gd name="connsiteX7" fmla="*/ 1297173 w 5773099"/>
              <a:gd name="connsiteY7" fmla="*/ 2696220 h 5426160"/>
              <a:gd name="connsiteX8" fmla="*/ 1064090 w 5773099"/>
              <a:gd name="connsiteY8" fmla="*/ 3027915 h 5426160"/>
              <a:gd name="connsiteX9" fmla="*/ 1082020 w 5773099"/>
              <a:gd name="connsiteY9" fmla="*/ 2660361 h 5426160"/>
              <a:gd name="connsiteX0" fmla="*/ 1082020 w 5773099"/>
              <a:gd name="connsiteY0" fmla="*/ 2660361 h 5426160"/>
              <a:gd name="connsiteX1" fmla="*/ 86938 w 5773099"/>
              <a:gd name="connsiteY1" fmla="*/ 2346595 h 5426160"/>
              <a:gd name="connsiteX2" fmla="*/ 597927 w 5773099"/>
              <a:gd name="connsiteY2" fmla="*/ 159207 h 5426160"/>
              <a:gd name="connsiteX3" fmla="*/ 4918916 w 5773099"/>
              <a:gd name="connsiteY3" fmla="*/ 553654 h 5426160"/>
              <a:gd name="connsiteX4" fmla="*/ 5743668 w 5773099"/>
              <a:gd name="connsiteY4" fmla="*/ 3996101 h 5426160"/>
              <a:gd name="connsiteX5" fmla="*/ 4076233 w 5773099"/>
              <a:gd name="connsiteY5" fmla="*/ 5421490 h 5426160"/>
              <a:gd name="connsiteX6" fmla="*/ 2229503 w 5773099"/>
              <a:gd name="connsiteY6" fmla="*/ 4390549 h 5426160"/>
              <a:gd name="connsiteX7" fmla="*/ 1297173 w 5773099"/>
              <a:gd name="connsiteY7" fmla="*/ 2696220 h 5426160"/>
              <a:gd name="connsiteX8" fmla="*/ 1064090 w 5773099"/>
              <a:gd name="connsiteY8" fmla="*/ 3027915 h 5426160"/>
              <a:gd name="connsiteX9" fmla="*/ 1082020 w 5773099"/>
              <a:gd name="connsiteY9" fmla="*/ 2660361 h 5426160"/>
              <a:gd name="connsiteX0" fmla="*/ 1082020 w 5773099"/>
              <a:gd name="connsiteY0" fmla="*/ 2660361 h 5426160"/>
              <a:gd name="connsiteX1" fmla="*/ 86938 w 5773099"/>
              <a:gd name="connsiteY1" fmla="*/ 2346595 h 5426160"/>
              <a:gd name="connsiteX2" fmla="*/ 597927 w 5773099"/>
              <a:gd name="connsiteY2" fmla="*/ 159207 h 5426160"/>
              <a:gd name="connsiteX3" fmla="*/ 4918916 w 5773099"/>
              <a:gd name="connsiteY3" fmla="*/ 553654 h 5426160"/>
              <a:gd name="connsiteX4" fmla="*/ 5743668 w 5773099"/>
              <a:gd name="connsiteY4" fmla="*/ 3996101 h 5426160"/>
              <a:gd name="connsiteX5" fmla="*/ 4076233 w 5773099"/>
              <a:gd name="connsiteY5" fmla="*/ 5421490 h 5426160"/>
              <a:gd name="connsiteX6" fmla="*/ 2229503 w 5773099"/>
              <a:gd name="connsiteY6" fmla="*/ 4390549 h 5426160"/>
              <a:gd name="connsiteX7" fmla="*/ 1297173 w 5773099"/>
              <a:gd name="connsiteY7" fmla="*/ 2696220 h 5426160"/>
              <a:gd name="connsiteX8" fmla="*/ 1064090 w 5773099"/>
              <a:gd name="connsiteY8" fmla="*/ 3027915 h 5426160"/>
              <a:gd name="connsiteX9" fmla="*/ 1082020 w 5773099"/>
              <a:gd name="connsiteY9" fmla="*/ 2660361 h 5426160"/>
              <a:gd name="connsiteX0" fmla="*/ 1082020 w 5499976"/>
              <a:gd name="connsiteY0" fmla="*/ 2672748 h 5440429"/>
              <a:gd name="connsiteX1" fmla="*/ 86938 w 5499976"/>
              <a:gd name="connsiteY1" fmla="*/ 2358982 h 5440429"/>
              <a:gd name="connsiteX2" fmla="*/ 597927 w 5499976"/>
              <a:gd name="connsiteY2" fmla="*/ 171594 h 5440429"/>
              <a:gd name="connsiteX3" fmla="*/ 4918916 w 5499976"/>
              <a:gd name="connsiteY3" fmla="*/ 566041 h 5440429"/>
              <a:gd name="connsiteX4" fmla="*/ 5367150 w 5499976"/>
              <a:gd name="connsiteY4" fmla="*/ 3927806 h 5440429"/>
              <a:gd name="connsiteX5" fmla="*/ 4076233 w 5499976"/>
              <a:gd name="connsiteY5" fmla="*/ 5433877 h 5440429"/>
              <a:gd name="connsiteX6" fmla="*/ 2229503 w 5499976"/>
              <a:gd name="connsiteY6" fmla="*/ 4402936 h 5440429"/>
              <a:gd name="connsiteX7" fmla="*/ 1297173 w 5499976"/>
              <a:gd name="connsiteY7" fmla="*/ 2708607 h 5440429"/>
              <a:gd name="connsiteX8" fmla="*/ 1064090 w 5499976"/>
              <a:gd name="connsiteY8" fmla="*/ 3040302 h 5440429"/>
              <a:gd name="connsiteX9" fmla="*/ 1082020 w 5499976"/>
              <a:gd name="connsiteY9" fmla="*/ 2672748 h 5440429"/>
              <a:gd name="connsiteX0" fmla="*/ 1082020 w 5448359"/>
              <a:gd name="connsiteY0" fmla="*/ 2672748 h 5440429"/>
              <a:gd name="connsiteX1" fmla="*/ 86938 w 5448359"/>
              <a:gd name="connsiteY1" fmla="*/ 2358982 h 5440429"/>
              <a:gd name="connsiteX2" fmla="*/ 597927 w 5448359"/>
              <a:gd name="connsiteY2" fmla="*/ 171594 h 5440429"/>
              <a:gd name="connsiteX3" fmla="*/ 4918916 w 5448359"/>
              <a:gd name="connsiteY3" fmla="*/ 566041 h 5440429"/>
              <a:gd name="connsiteX4" fmla="*/ 5367150 w 5448359"/>
              <a:gd name="connsiteY4" fmla="*/ 3927806 h 5440429"/>
              <a:gd name="connsiteX5" fmla="*/ 4076233 w 5448359"/>
              <a:gd name="connsiteY5" fmla="*/ 5433877 h 5440429"/>
              <a:gd name="connsiteX6" fmla="*/ 2229503 w 5448359"/>
              <a:gd name="connsiteY6" fmla="*/ 4402936 h 5440429"/>
              <a:gd name="connsiteX7" fmla="*/ 1297173 w 5448359"/>
              <a:gd name="connsiteY7" fmla="*/ 2708607 h 5440429"/>
              <a:gd name="connsiteX8" fmla="*/ 1064090 w 5448359"/>
              <a:gd name="connsiteY8" fmla="*/ 3040302 h 5440429"/>
              <a:gd name="connsiteX9" fmla="*/ 1082020 w 5448359"/>
              <a:gd name="connsiteY9" fmla="*/ 2672748 h 5440429"/>
              <a:gd name="connsiteX0" fmla="*/ 1082020 w 5448359"/>
              <a:gd name="connsiteY0" fmla="*/ 2672748 h 5434484"/>
              <a:gd name="connsiteX1" fmla="*/ 86938 w 5448359"/>
              <a:gd name="connsiteY1" fmla="*/ 2358982 h 5434484"/>
              <a:gd name="connsiteX2" fmla="*/ 597927 w 5448359"/>
              <a:gd name="connsiteY2" fmla="*/ 171594 h 5434484"/>
              <a:gd name="connsiteX3" fmla="*/ 4918916 w 5448359"/>
              <a:gd name="connsiteY3" fmla="*/ 566041 h 5434484"/>
              <a:gd name="connsiteX4" fmla="*/ 5367150 w 5448359"/>
              <a:gd name="connsiteY4" fmla="*/ 3927806 h 5434484"/>
              <a:gd name="connsiteX5" fmla="*/ 4076233 w 5448359"/>
              <a:gd name="connsiteY5" fmla="*/ 5433877 h 5434484"/>
              <a:gd name="connsiteX6" fmla="*/ 2229503 w 5448359"/>
              <a:gd name="connsiteY6" fmla="*/ 4402936 h 5434484"/>
              <a:gd name="connsiteX7" fmla="*/ 1297173 w 5448359"/>
              <a:gd name="connsiteY7" fmla="*/ 2708607 h 5434484"/>
              <a:gd name="connsiteX8" fmla="*/ 1064090 w 5448359"/>
              <a:gd name="connsiteY8" fmla="*/ 3040302 h 5434484"/>
              <a:gd name="connsiteX9" fmla="*/ 1082020 w 5448359"/>
              <a:gd name="connsiteY9" fmla="*/ 2672748 h 5434484"/>
              <a:gd name="connsiteX0" fmla="*/ 1082020 w 5448359"/>
              <a:gd name="connsiteY0" fmla="*/ 2672748 h 5433880"/>
              <a:gd name="connsiteX1" fmla="*/ 86938 w 5448359"/>
              <a:gd name="connsiteY1" fmla="*/ 2358982 h 5433880"/>
              <a:gd name="connsiteX2" fmla="*/ 597927 w 5448359"/>
              <a:gd name="connsiteY2" fmla="*/ 171594 h 5433880"/>
              <a:gd name="connsiteX3" fmla="*/ 4918916 w 5448359"/>
              <a:gd name="connsiteY3" fmla="*/ 566041 h 5433880"/>
              <a:gd name="connsiteX4" fmla="*/ 5367150 w 5448359"/>
              <a:gd name="connsiteY4" fmla="*/ 3927806 h 5433880"/>
              <a:gd name="connsiteX5" fmla="*/ 4076233 w 5448359"/>
              <a:gd name="connsiteY5" fmla="*/ 5433877 h 5433880"/>
              <a:gd name="connsiteX6" fmla="*/ 2229503 w 5448359"/>
              <a:gd name="connsiteY6" fmla="*/ 4402936 h 5433880"/>
              <a:gd name="connsiteX7" fmla="*/ 1297173 w 5448359"/>
              <a:gd name="connsiteY7" fmla="*/ 2708607 h 5433880"/>
              <a:gd name="connsiteX8" fmla="*/ 1064090 w 5448359"/>
              <a:gd name="connsiteY8" fmla="*/ 3040302 h 5433880"/>
              <a:gd name="connsiteX9" fmla="*/ 1082020 w 5448359"/>
              <a:gd name="connsiteY9" fmla="*/ 2672748 h 5433880"/>
              <a:gd name="connsiteX0" fmla="*/ 1082020 w 5383116"/>
              <a:gd name="connsiteY0" fmla="*/ 2635684 h 5396816"/>
              <a:gd name="connsiteX1" fmla="*/ 86938 w 5383116"/>
              <a:gd name="connsiteY1" fmla="*/ 2321918 h 5396816"/>
              <a:gd name="connsiteX2" fmla="*/ 597927 w 5383116"/>
              <a:gd name="connsiteY2" fmla="*/ 134530 h 5396816"/>
              <a:gd name="connsiteX3" fmla="*/ 4918916 w 5383116"/>
              <a:gd name="connsiteY3" fmla="*/ 528977 h 5396816"/>
              <a:gd name="connsiteX4" fmla="*/ 5367150 w 5383116"/>
              <a:gd name="connsiteY4" fmla="*/ 3890742 h 5396816"/>
              <a:gd name="connsiteX5" fmla="*/ 4076233 w 5383116"/>
              <a:gd name="connsiteY5" fmla="*/ 5396813 h 5396816"/>
              <a:gd name="connsiteX6" fmla="*/ 2229503 w 5383116"/>
              <a:gd name="connsiteY6" fmla="*/ 4365872 h 5396816"/>
              <a:gd name="connsiteX7" fmla="*/ 1297173 w 5383116"/>
              <a:gd name="connsiteY7" fmla="*/ 2671543 h 5396816"/>
              <a:gd name="connsiteX8" fmla="*/ 1064090 w 5383116"/>
              <a:gd name="connsiteY8" fmla="*/ 3003238 h 5396816"/>
              <a:gd name="connsiteX9" fmla="*/ 1082020 w 5383116"/>
              <a:gd name="connsiteY9" fmla="*/ 2635684 h 5396816"/>
              <a:gd name="connsiteX0" fmla="*/ 1081585 w 5435442"/>
              <a:gd name="connsiteY0" fmla="*/ 2668827 h 5429958"/>
              <a:gd name="connsiteX1" fmla="*/ 86503 w 5435442"/>
              <a:gd name="connsiteY1" fmla="*/ 2355061 h 5429958"/>
              <a:gd name="connsiteX2" fmla="*/ 597492 w 5435442"/>
              <a:gd name="connsiteY2" fmla="*/ 167673 h 5429958"/>
              <a:gd name="connsiteX3" fmla="*/ 4909516 w 5435442"/>
              <a:gd name="connsiteY3" fmla="*/ 463508 h 5429958"/>
              <a:gd name="connsiteX4" fmla="*/ 5366715 w 5435442"/>
              <a:gd name="connsiteY4" fmla="*/ 3923885 h 5429958"/>
              <a:gd name="connsiteX5" fmla="*/ 4075798 w 5435442"/>
              <a:gd name="connsiteY5" fmla="*/ 5429956 h 5429958"/>
              <a:gd name="connsiteX6" fmla="*/ 2229068 w 5435442"/>
              <a:gd name="connsiteY6" fmla="*/ 4399015 h 5429958"/>
              <a:gd name="connsiteX7" fmla="*/ 1296738 w 5435442"/>
              <a:gd name="connsiteY7" fmla="*/ 2704686 h 5429958"/>
              <a:gd name="connsiteX8" fmla="*/ 1063655 w 5435442"/>
              <a:gd name="connsiteY8" fmla="*/ 3036381 h 5429958"/>
              <a:gd name="connsiteX9" fmla="*/ 1081585 w 5435442"/>
              <a:gd name="connsiteY9" fmla="*/ 2668827 h 5429958"/>
              <a:gd name="connsiteX0" fmla="*/ 1081585 w 5399861"/>
              <a:gd name="connsiteY0" fmla="*/ 2668827 h 5429958"/>
              <a:gd name="connsiteX1" fmla="*/ 86503 w 5399861"/>
              <a:gd name="connsiteY1" fmla="*/ 2355061 h 5429958"/>
              <a:gd name="connsiteX2" fmla="*/ 597492 w 5399861"/>
              <a:gd name="connsiteY2" fmla="*/ 167673 h 5429958"/>
              <a:gd name="connsiteX3" fmla="*/ 4909516 w 5399861"/>
              <a:gd name="connsiteY3" fmla="*/ 463508 h 5429958"/>
              <a:gd name="connsiteX4" fmla="*/ 5366715 w 5399861"/>
              <a:gd name="connsiteY4" fmla="*/ 3923885 h 5429958"/>
              <a:gd name="connsiteX5" fmla="*/ 4075798 w 5399861"/>
              <a:gd name="connsiteY5" fmla="*/ 5429956 h 5429958"/>
              <a:gd name="connsiteX6" fmla="*/ 2229068 w 5399861"/>
              <a:gd name="connsiteY6" fmla="*/ 4399015 h 5429958"/>
              <a:gd name="connsiteX7" fmla="*/ 1296738 w 5399861"/>
              <a:gd name="connsiteY7" fmla="*/ 2704686 h 5429958"/>
              <a:gd name="connsiteX8" fmla="*/ 1063655 w 5399861"/>
              <a:gd name="connsiteY8" fmla="*/ 3036381 h 5429958"/>
              <a:gd name="connsiteX9" fmla="*/ 1081585 w 5399861"/>
              <a:gd name="connsiteY9" fmla="*/ 2668827 h 5429958"/>
              <a:gd name="connsiteX0" fmla="*/ 1081585 w 5382924"/>
              <a:gd name="connsiteY0" fmla="*/ 2711003 h 5480318"/>
              <a:gd name="connsiteX1" fmla="*/ 86503 w 5382924"/>
              <a:gd name="connsiteY1" fmla="*/ 2397237 h 5480318"/>
              <a:gd name="connsiteX2" fmla="*/ 597492 w 5382924"/>
              <a:gd name="connsiteY2" fmla="*/ 209849 h 5480318"/>
              <a:gd name="connsiteX3" fmla="*/ 4909516 w 5382924"/>
              <a:gd name="connsiteY3" fmla="*/ 505684 h 5480318"/>
              <a:gd name="connsiteX4" fmla="*/ 5232244 w 5382924"/>
              <a:gd name="connsiteY4" fmla="*/ 3903308 h 5480318"/>
              <a:gd name="connsiteX5" fmla="*/ 4075798 w 5382924"/>
              <a:gd name="connsiteY5" fmla="*/ 5472132 h 5480318"/>
              <a:gd name="connsiteX6" fmla="*/ 2229068 w 5382924"/>
              <a:gd name="connsiteY6" fmla="*/ 4441191 h 5480318"/>
              <a:gd name="connsiteX7" fmla="*/ 1296738 w 5382924"/>
              <a:gd name="connsiteY7" fmla="*/ 2746862 h 5480318"/>
              <a:gd name="connsiteX8" fmla="*/ 1063655 w 5382924"/>
              <a:gd name="connsiteY8" fmla="*/ 3078557 h 5480318"/>
              <a:gd name="connsiteX9" fmla="*/ 1081585 w 5382924"/>
              <a:gd name="connsiteY9" fmla="*/ 2711003 h 5480318"/>
              <a:gd name="connsiteX0" fmla="*/ 1081585 w 5279069"/>
              <a:gd name="connsiteY0" fmla="*/ 2647666 h 5416981"/>
              <a:gd name="connsiteX1" fmla="*/ 86503 w 5279069"/>
              <a:gd name="connsiteY1" fmla="*/ 2333900 h 5416981"/>
              <a:gd name="connsiteX2" fmla="*/ 597492 w 5279069"/>
              <a:gd name="connsiteY2" fmla="*/ 146512 h 5416981"/>
              <a:gd name="connsiteX3" fmla="*/ 4909516 w 5279069"/>
              <a:gd name="connsiteY3" fmla="*/ 442347 h 5416981"/>
              <a:gd name="connsiteX4" fmla="*/ 5232244 w 5279069"/>
              <a:gd name="connsiteY4" fmla="*/ 3839971 h 5416981"/>
              <a:gd name="connsiteX5" fmla="*/ 4075798 w 5279069"/>
              <a:gd name="connsiteY5" fmla="*/ 5408795 h 5416981"/>
              <a:gd name="connsiteX6" fmla="*/ 2229068 w 5279069"/>
              <a:gd name="connsiteY6" fmla="*/ 4377854 h 5416981"/>
              <a:gd name="connsiteX7" fmla="*/ 1296738 w 5279069"/>
              <a:gd name="connsiteY7" fmla="*/ 2683525 h 5416981"/>
              <a:gd name="connsiteX8" fmla="*/ 1063655 w 5279069"/>
              <a:gd name="connsiteY8" fmla="*/ 3015220 h 5416981"/>
              <a:gd name="connsiteX9" fmla="*/ 1081585 w 5279069"/>
              <a:gd name="connsiteY9" fmla="*/ 2647666 h 5416981"/>
              <a:gd name="connsiteX0" fmla="*/ 1081585 w 5308086"/>
              <a:gd name="connsiteY0" fmla="*/ 2670710 h 5440025"/>
              <a:gd name="connsiteX1" fmla="*/ 86503 w 5308086"/>
              <a:gd name="connsiteY1" fmla="*/ 2356944 h 5440025"/>
              <a:gd name="connsiteX2" fmla="*/ 597492 w 5308086"/>
              <a:gd name="connsiteY2" fmla="*/ 169556 h 5440025"/>
              <a:gd name="connsiteX3" fmla="*/ 4909516 w 5308086"/>
              <a:gd name="connsiteY3" fmla="*/ 465391 h 5440025"/>
              <a:gd name="connsiteX4" fmla="*/ 5232244 w 5308086"/>
              <a:gd name="connsiteY4" fmla="*/ 3863015 h 5440025"/>
              <a:gd name="connsiteX5" fmla="*/ 4075798 w 5308086"/>
              <a:gd name="connsiteY5" fmla="*/ 5431839 h 5440025"/>
              <a:gd name="connsiteX6" fmla="*/ 2229068 w 5308086"/>
              <a:gd name="connsiteY6" fmla="*/ 4400898 h 5440025"/>
              <a:gd name="connsiteX7" fmla="*/ 1296738 w 5308086"/>
              <a:gd name="connsiteY7" fmla="*/ 2706569 h 5440025"/>
              <a:gd name="connsiteX8" fmla="*/ 1063655 w 5308086"/>
              <a:gd name="connsiteY8" fmla="*/ 3038264 h 5440025"/>
              <a:gd name="connsiteX9" fmla="*/ 1081585 w 5308086"/>
              <a:gd name="connsiteY9" fmla="*/ 2670710 h 5440025"/>
              <a:gd name="connsiteX0" fmla="*/ 1078993 w 5316954"/>
              <a:gd name="connsiteY0" fmla="*/ 2723985 h 5493300"/>
              <a:gd name="connsiteX1" fmla="*/ 83911 w 5316954"/>
              <a:gd name="connsiteY1" fmla="*/ 2410219 h 5493300"/>
              <a:gd name="connsiteX2" fmla="*/ 594900 w 5316954"/>
              <a:gd name="connsiteY2" fmla="*/ 222831 h 5493300"/>
              <a:gd name="connsiteX3" fmla="*/ 4853135 w 5316954"/>
              <a:gd name="connsiteY3" fmla="*/ 393160 h 5493300"/>
              <a:gd name="connsiteX4" fmla="*/ 5229652 w 5316954"/>
              <a:gd name="connsiteY4" fmla="*/ 3916290 h 5493300"/>
              <a:gd name="connsiteX5" fmla="*/ 4073206 w 5316954"/>
              <a:gd name="connsiteY5" fmla="*/ 5485114 h 5493300"/>
              <a:gd name="connsiteX6" fmla="*/ 2226476 w 5316954"/>
              <a:gd name="connsiteY6" fmla="*/ 4454173 h 5493300"/>
              <a:gd name="connsiteX7" fmla="*/ 1294146 w 5316954"/>
              <a:gd name="connsiteY7" fmla="*/ 2759844 h 5493300"/>
              <a:gd name="connsiteX8" fmla="*/ 1061063 w 5316954"/>
              <a:gd name="connsiteY8" fmla="*/ 3091539 h 5493300"/>
              <a:gd name="connsiteX9" fmla="*/ 1078993 w 5316954"/>
              <a:gd name="connsiteY9" fmla="*/ 2723985 h 5493300"/>
              <a:gd name="connsiteX0" fmla="*/ 1077285 w 5302071"/>
              <a:gd name="connsiteY0" fmla="*/ 2699631 h 5468946"/>
              <a:gd name="connsiteX1" fmla="*/ 82203 w 5302071"/>
              <a:gd name="connsiteY1" fmla="*/ 2385865 h 5468946"/>
              <a:gd name="connsiteX2" fmla="*/ 593192 w 5302071"/>
              <a:gd name="connsiteY2" fmla="*/ 198477 h 5468946"/>
              <a:gd name="connsiteX3" fmla="*/ 4815568 w 5302071"/>
              <a:gd name="connsiteY3" fmla="*/ 422595 h 5468946"/>
              <a:gd name="connsiteX4" fmla="*/ 5227944 w 5302071"/>
              <a:gd name="connsiteY4" fmla="*/ 3891936 h 5468946"/>
              <a:gd name="connsiteX5" fmla="*/ 4071498 w 5302071"/>
              <a:gd name="connsiteY5" fmla="*/ 5460760 h 5468946"/>
              <a:gd name="connsiteX6" fmla="*/ 2224768 w 5302071"/>
              <a:gd name="connsiteY6" fmla="*/ 4429819 h 5468946"/>
              <a:gd name="connsiteX7" fmla="*/ 1292438 w 5302071"/>
              <a:gd name="connsiteY7" fmla="*/ 2735490 h 5468946"/>
              <a:gd name="connsiteX8" fmla="*/ 1059355 w 5302071"/>
              <a:gd name="connsiteY8" fmla="*/ 3067185 h 5468946"/>
              <a:gd name="connsiteX9" fmla="*/ 1077285 w 5302071"/>
              <a:gd name="connsiteY9" fmla="*/ 2699631 h 5468946"/>
              <a:gd name="connsiteX0" fmla="*/ 1141802 w 5433365"/>
              <a:gd name="connsiteY0" fmla="*/ 2712763 h 5482078"/>
              <a:gd name="connsiteX1" fmla="*/ 146720 w 5433365"/>
              <a:gd name="connsiteY1" fmla="*/ 2398997 h 5482078"/>
              <a:gd name="connsiteX2" fmla="*/ 523238 w 5433365"/>
              <a:gd name="connsiteY2" fmla="*/ 265397 h 5482078"/>
              <a:gd name="connsiteX3" fmla="*/ 4880085 w 5433365"/>
              <a:gd name="connsiteY3" fmla="*/ 435727 h 5482078"/>
              <a:gd name="connsiteX4" fmla="*/ 5292461 w 5433365"/>
              <a:gd name="connsiteY4" fmla="*/ 3905068 h 5482078"/>
              <a:gd name="connsiteX5" fmla="*/ 4136015 w 5433365"/>
              <a:gd name="connsiteY5" fmla="*/ 5473892 h 5482078"/>
              <a:gd name="connsiteX6" fmla="*/ 2289285 w 5433365"/>
              <a:gd name="connsiteY6" fmla="*/ 4442951 h 5482078"/>
              <a:gd name="connsiteX7" fmla="*/ 1356955 w 5433365"/>
              <a:gd name="connsiteY7" fmla="*/ 2748622 h 5482078"/>
              <a:gd name="connsiteX8" fmla="*/ 1123872 w 5433365"/>
              <a:gd name="connsiteY8" fmla="*/ 3080317 h 5482078"/>
              <a:gd name="connsiteX9" fmla="*/ 1141802 w 5433365"/>
              <a:gd name="connsiteY9" fmla="*/ 2712763 h 5482078"/>
              <a:gd name="connsiteX0" fmla="*/ 1315014 w 5622589"/>
              <a:gd name="connsiteY0" fmla="*/ 2677379 h 5446694"/>
              <a:gd name="connsiteX1" fmla="*/ 319932 w 5622589"/>
              <a:gd name="connsiteY1" fmla="*/ 2363613 h 5446694"/>
              <a:gd name="connsiteX2" fmla="*/ 418544 w 5622589"/>
              <a:gd name="connsiteY2" fmla="*/ 292766 h 5446694"/>
              <a:gd name="connsiteX3" fmla="*/ 5053297 w 5622589"/>
              <a:gd name="connsiteY3" fmla="*/ 400343 h 5446694"/>
              <a:gd name="connsiteX4" fmla="*/ 5465673 w 5622589"/>
              <a:gd name="connsiteY4" fmla="*/ 3869684 h 5446694"/>
              <a:gd name="connsiteX5" fmla="*/ 4309227 w 5622589"/>
              <a:gd name="connsiteY5" fmla="*/ 5438508 h 5446694"/>
              <a:gd name="connsiteX6" fmla="*/ 2462497 w 5622589"/>
              <a:gd name="connsiteY6" fmla="*/ 4407567 h 5446694"/>
              <a:gd name="connsiteX7" fmla="*/ 1530167 w 5622589"/>
              <a:gd name="connsiteY7" fmla="*/ 2713238 h 5446694"/>
              <a:gd name="connsiteX8" fmla="*/ 1297084 w 5622589"/>
              <a:gd name="connsiteY8" fmla="*/ 3044933 h 5446694"/>
              <a:gd name="connsiteX9" fmla="*/ 1315014 w 5622589"/>
              <a:gd name="connsiteY9" fmla="*/ 2677379 h 5446694"/>
              <a:gd name="connsiteX0" fmla="*/ 1264959 w 5572534"/>
              <a:gd name="connsiteY0" fmla="*/ 2728091 h 5497406"/>
              <a:gd name="connsiteX1" fmla="*/ 269877 w 5572534"/>
              <a:gd name="connsiteY1" fmla="*/ 2414325 h 5497406"/>
              <a:gd name="connsiteX2" fmla="*/ 368489 w 5572534"/>
              <a:gd name="connsiteY2" fmla="*/ 343478 h 5497406"/>
              <a:gd name="connsiteX3" fmla="*/ 5003242 w 5572534"/>
              <a:gd name="connsiteY3" fmla="*/ 451055 h 5497406"/>
              <a:gd name="connsiteX4" fmla="*/ 5415618 w 5572534"/>
              <a:gd name="connsiteY4" fmla="*/ 3920396 h 5497406"/>
              <a:gd name="connsiteX5" fmla="*/ 4259172 w 5572534"/>
              <a:gd name="connsiteY5" fmla="*/ 5489220 h 5497406"/>
              <a:gd name="connsiteX6" fmla="*/ 2412442 w 5572534"/>
              <a:gd name="connsiteY6" fmla="*/ 4458279 h 5497406"/>
              <a:gd name="connsiteX7" fmla="*/ 1480112 w 5572534"/>
              <a:gd name="connsiteY7" fmla="*/ 2763950 h 5497406"/>
              <a:gd name="connsiteX8" fmla="*/ 1247029 w 5572534"/>
              <a:gd name="connsiteY8" fmla="*/ 3095645 h 5497406"/>
              <a:gd name="connsiteX9" fmla="*/ 1264959 w 5572534"/>
              <a:gd name="connsiteY9" fmla="*/ 2728091 h 5497406"/>
              <a:gd name="connsiteX0" fmla="*/ 1326612 w 5634187"/>
              <a:gd name="connsiteY0" fmla="*/ 2677379 h 5446694"/>
              <a:gd name="connsiteX1" fmla="*/ 304636 w 5634187"/>
              <a:gd name="connsiteY1" fmla="*/ 2363613 h 5446694"/>
              <a:gd name="connsiteX2" fmla="*/ 430142 w 5634187"/>
              <a:gd name="connsiteY2" fmla="*/ 292766 h 5446694"/>
              <a:gd name="connsiteX3" fmla="*/ 5064895 w 5634187"/>
              <a:gd name="connsiteY3" fmla="*/ 400343 h 5446694"/>
              <a:gd name="connsiteX4" fmla="*/ 5477271 w 5634187"/>
              <a:gd name="connsiteY4" fmla="*/ 3869684 h 5446694"/>
              <a:gd name="connsiteX5" fmla="*/ 4320825 w 5634187"/>
              <a:gd name="connsiteY5" fmla="*/ 5438508 h 5446694"/>
              <a:gd name="connsiteX6" fmla="*/ 2474095 w 5634187"/>
              <a:gd name="connsiteY6" fmla="*/ 4407567 h 5446694"/>
              <a:gd name="connsiteX7" fmla="*/ 1541765 w 5634187"/>
              <a:gd name="connsiteY7" fmla="*/ 2713238 h 5446694"/>
              <a:gd name="connsiteX8" fmla="*/ 1308682 w 5634187"/>
              <a:gd name="connsiteY8" fmla="*/ 3044933 h 5446694"/>
              <a:gd name="connsiteX9" fmla="*/ 1326612 w 5634187"/>
              <a:gd name="connsiteY9" fmla="*/ 2677379 h 5446694"/>
              <a:gd name="connsiteX0" fmla="*/ 1346773 w 5654348"/>
              <a:gd name="connsiteY0" fmla="*/ 2680102 h 5449417"/>
              <a:gd name="connsiteX1" fmla="*/ 279974 w 5654348"/>
              <a:gd name="connsiteY1" fmla="*/ 2411160 h 5449417"/>
              <a:gd name="connsiteX2" fmla="*/ 450303 w 5654348"/>
              <a:gd name="connsiteY2" fmla="*/ 295489 h 5449417"/>
              <a:gd name="connsiteX3" fmla="*/ 5085056 w 5654348"/>
              <a:gd name="connsiteY3" fmla="*/ 403066 h 5449417"/>
              <a:gd name="connsiteX4" fmla="*/ 5497432 w 5654348"/>
              <a:gd name="connsiteY4" fmla="*/ 3872407 h 5449417"/>
              <a:gd name="connsiteX5" fmla="*/ 4340986 w 5654348"/>
              <a:gd name="connsiteY5" fmla="*/ 5441231 h 5449417"/>
              <a:gd name="connsiteX6" fmla="*/ 2494256 w 5654348"/>
              <a:gd name="connsiteY6" fmla="*/ 4410290 h 5449417"/>
              <a:gd name="connsiteX7" fmla="*/ 1561926 w 5654348"/>
              <a:gd name="connsiteY7" fmla="*/ 2715961 h 5449417"/>
              <a:gd name="connsiteX8" fmla="*/ 1328843 w 5654348"/>
              <a:gd name="connsiteY8" fmla="*/ 3047656 h 5449417"/>
              <a:gd name="connsiteX9" fmla="*/ 1346773 w 5654348"/>
              <a:gd name="connsiteY9" fmla="*/ 2680102 h 5449417"/>
              <a:gd name="connsiteX0" fmla="*/ 1363983 w 5671558"/>
              <a:gd name="connsiteY0" fmla="*/ 2680102 h 5449417"/>
              <a:gd name="connsiteX1" fmla="*/ 297184 w 5671558"/>
              <a:gd name="connsiteY1" fmla="*/ 2411160 h 5449417"/>
              <a:gd name="connsiteX2" fmla="*/ 467513 w 5671558"/>
              <a:gd name="connsiteY2" fmla="*/ 295489 h 5449417"/>
              <a:gd name="connsiteX3" fmla="*/ 5102266 w 5671558"/>
              <a:gd name="connsiteY3" fmla="*/ 403066 h 5449417"/>
              <a:gd name="connsiteX4" fmla="*/ 5514642 w 5671558"/>
              <a:gd name="connsiteY4" fmla="*/ 3872407 h 5449417"/>
              <a:gd name="connsiteX5" fmla="*/ 4358196 w 5671558"/>
              <a:gd name="connsiteY5" fmla="*/ 5441231 h 5449417"/>
              <a:gd name="connsiteX6" fmla="*/ 2511466 w 5671558"/>
              <a:gd name="connsiteY6" fmla="*/ 4410290 h 5449417"/>
              <a:gd name="connsiteX7" fmla="*/ 1579136 w 5671558"/>
              <a:gd name="connsiteY7" fmla="*/ 2715961 h 5449417"/>
              <a:gd name="connsiteX8" fmla="*/ 1346053 w 5671558"/>
              <a:gd name="connsiteY8" fmla="*/ 3047656 h 5449417"/>
              <a:gd name="connsiteX9" fmla="*/ 1363983 w 5671558"/>
              <a:gd name="connsiteY9" fmla="*/ 2680102 h 5449417"/>
              <a:gd name="connsiteX0" fmla="*/ 1368316 w 5675891"/>
              <a:gd name="connsiteY0" fmla="*/ 2683937 h 5453252"/>
              <a:gd name="connsiteX1" fmla="*/ 292552 w 5675891"/>
              <a:gd name="connsiteY1" fmla="*/ 2477748 h 5453252"/>
              <a:gd name="connsiteX2" fmla="*/ 471846 w 5675891"/>
              <a:gd name="connsiteY2" fmla="*/ 299324 h 5453252"/>
              <a:gd name="connsiteX3" fmla="*/ 5106599 w 5675891"/>
              <a:gd name="connsiteY3" fmla="*/ 406901 h 5453252"/>
              <a:gd name="connsiteX4" fmla="*/ 5518975 w 5675891"/>
              <a:gd name="connsiteY4" fmla="*/ 3876242 h 5453252"/>
              <a:gd name="connsiteX5" fmla="*/ 4362529 w 5675891"/>
              <a:gd name="connsiteY5" fmla="*/ 5445066 h 5453252"/>
              <a:gd name="connsiteX6" fmla="*/ 2515799 w 5675891"/>
              <a:gd name="connsiteY6" fmla="*/ 4414125 h 5453252"/>
              <a:gd name="connsiteX7" fmla="*/ 1583469 w 5675891"/>
              <a:gd name="connsiteY7" fmla="*/ 2719796 h 5453252"/>
              <a:gd name="connsiteX8" fmla="*/ 1350386 w 5675891"/>
              <a:gd name="connsiteY8" fmla="*/ 3051491 h 5453252"/>
              <a:gd name="connsiteX9" fmla="*/ 1368316 w 5675891"/>
              <a:gd name="connsiteY9" fmla="*/ 2683937 h 5453252"/>
              <a:gd name="connsiteX0" fmla="*/ 1368316 w 5675891"/>
              <a:gd name="connsiteY0" fmla="*/ 2683937 h 5445066"/>
              <a:gd name="connsiteX1" fmla="*/ 292552 w 5675891"/>
              <a:gd name="connsiteY1" fmla="*/ 2477748 h 5445066"/>
              <a:gd name="connsiteX2" fmla="*/ 471846 w 5675891"/>
              <a:gd name="connsiteY2" fmla="*/ 299324 h 5445066"/>
              <a:gd name="connsiteX3" fmla="*/ 5106599 w 5675891"/>
              <a:gd name="connsiteY3" fmla="*/ 406901 h 5445066"/>
              <a:gd name="connsiteX4" fmla="*/ 5518975 w 5675891"/>
              <a:gd name="connsiteY4" fmla="*/ 3876242 h 5445066"/>
              <a:gd name="connsiteX5" fmla="*/ 4362529 w 5675891"/>
              <a:gd name="connsiteY5" fmla="*/ 5445066 h 5445066"/>
              <a:gd name="connsiteX6" fmla="*/ 2515799 w 5675891"/>
              <a:gd name="connsiteY6" fmla="*/ 4414125 h 5445066"/>
              <a:gd name="connsiteX7" fmla="*/ 1583469 w 5675891"/>
              <a:gd name="connsiteY7" fmla="*/ 2719796 h 5445066"/>
              <a:gd name="connsiteX8" fmla="*/ 1350386 w 5675891"/>
              <a:gd name="connsiteY8" fmla="*/ 3051491 h 5445066"/>
              <a:gd name="connsiteX9" fmla="*/ 1368316 w 5675891"/>
              <a:gd name="connsiteY9" fmla="*/ 2683937 h 5445066"/>
              <a:gd name="connsiteX0" fmla="*/ 1368316 w 5709492"/>
              <a:gd name="connsiteY0" fmla="*/ 2683937 h 5471960"/>
              <a:gd name="connsiteX1" fmla="*/ 292552 w 5709492"/>
              <a:gd name="connsiteY1" fmla="*/ 2477748 h 5471960"/>
              <a:gd name="connsiteX2" fmla="*/ 471846 w 5709492"/>
              <a:gd name="connsiteY2" fmla="*/ 299324 h 5471960"/>
              <a:gd name="connsiteX3" fmla="*/ 5106599 w 5709492"/>
              <a:gd name="connsiteY3" fmla="*/ 406901 h 5471960"/>
              <a:gd name="connsiteX4" fmla="*/ 5518975 w 5709492"/>
              <a:gd name="connsiteY4" fmla="*/ 3876242 h 5471960"/>
              <a:gd name="connsiteX5" fmla="*/ 3860505 w 5709492"/>
              <a:gd name="connsiteY5" fmla="*/ 5471960 h 5471960"/>
              <a:gd name="connsiteX6" fmla="*/ 2515799 w 5709492"/>
              <a:gd name="connsiteY6" fmla="*/ 4414125 h 5471960"/>
              <a:gd name="connsiteX7" fmla="*/ 1583469 w 5709492"/>
              <a:gd name="connsiteY7" fmla="*/ 2719796 h 5471960"/>
              <a:gd name="connsiteX8" fmla="*/ 1350386 w 5709492"/>
              <a:gd name="connsiteY8" fmla="*/ 3051491 h 5471960"/>
              <a:gd name="connsiteX9" fmla="*/ 1368316 w 5709492"/>
              <a:gd name="connsiteY9" fmla="*/ 2683937 h 5471960"/>
              <a:gd name="connsiteX0" fmla="*/ 1368316 w 5709492"/>
              <a:gd name="connsiteY0" fmla="*/ 2683937 h 5480942"/>
              <a:gd name="connsiteX1" fmla="*/ 292552 w 5709492"/>
              <a:gd name="connsiteY1" fmla="*/ 2477748 h 5480942"/>
              <a:gd name="connsiteX2" fmla="*/ 471846 w 5709492"/>
              <a:gd name="connsiteY2" fmla="*/ 299324 h 5480942"/>
              <a:gd name="connsiteX3" fmla="*/ 5106599 w 5709492"/>
              <a:gd name="connsiteY3" fmla="*/ 406901 h 5480942"/>
              <a:gd name="connsiteX4" fmla="*/ 5518975 w 5709492"/>
              <a:gd name="connsiteY4" fmla="*/ 3876242 h 5480942"/>
              <a:gd name="connsiteX5" fmla="*/ 3860505 w 5709492"/>
              <a:gd name="connsiteY5" fmla="*/ 5471960 h 5480942"/>
              <a:gd name="connsiteX6" fmla="*/ 2417188 w 5709492"/>
              <a:gd name="connsiteY6" fmla="*/ 4441019 h 5480942"/>
              <a:gd name="connsiteX7" fmla="*/ 1583469 w 5709492"/>
              <a:gd name="connsiteY7" fmla="*/ 2719796 h 5480942"/>
              <a:gd name="connsiteX8" fmla="*/ 1350386 w 5709492"/>
              <a:gd name="connsiteY8" fmla="*/ 3051491 h 5480942"/>
              <a:gd name="connsiteX9" fmla="*/ 1368316 w 5709492"/>
              <a:gd name="connsiteY9" fmla="*/ 2683937 h 5480942"/>
              <a:gd name="connsiteX0" fmla="*/ 1368316 w 5709492"/>
              <a:gd name="connsiteY0" fmla="*/ 2683937 h 5481267"/>
              <a:gd name="connsiteX1" fmla="*/ 292552 w 5709492"/>
              <a:gd name="connsiteY1" fmla="*/ 2477748 h 5481267"/>
              <a:gd name="connsiteX2" fmla="*/ 471846 w 5709492"/>
              <a:gd name="connsiteY2" fmla="*/ 299324 h 5481267"/>
              <a:gd name="connsiteX3" fmla="*/ 5106599 w 5709492"/>
              <a:gd name="connsiteY3" fmla="*/ 406901 h 5481267"/>
              <a:gd name="connsiteX4" fmla="*/ 5518975 w 5709492"/>
              <a:gd name="connsiteY4" fmla="*/ 3876242 h 5481267"/>
              <a:gd name="connsiteX5" fmla="*/ 3860505 w 5709492"/>
              <a:gd name="connsiteY5" fmla="*/ 5471960 h 5481267"/>
              <a:gd name="connsiteX6" fmla="*/ 2417188 w 5709492"/>
              <a:gd name="connsiteY6" fmla="*/ 4441019 h 5481267"/>
              <a:gd name="connsiteX7" fmla="*/ 1583469 w 5709492"/>
              <a:gd name="connsiteY7" fmla="*/ 2719796 h 5481267"/>
              <a:gd name="connsiteX8" fmla="*/ 1350386 w 5709492"/>
              <a:gd name="connsiteY8" fmla="*/ 3051491 h 5481267"/>
              <a:gd name="connsiteX9" fmla="*/ 1368316 w 5709492"/>
              <a:gd name="connsiteY9" fmla="*/ 2683937 h 5481267"/>
              <a:gd name="connsiteX0" fmla="*/ 1368316 w 5709492"/>
              <a:gd name="connsiteY0" fmla="*/ 2683937 h 5471987"/>
              <a:gd name="connsiteX1" fmla="*/ 292552 w 5709492"/>
              <a:gd name="connsiteY1" fmla="*/ 2477748 h 5471987"/>
              <a:gd name="connsiteX2" fmla="*/ 471846 w 5709492"/>
              <a:gd name="connsiteY2" fmla="*/ 299324 h 5471987"/>
              <a:gd name="connsiteX3" fmla="*/ 5106599 w 5709492"/>
              <a:gd name="connsiteY3" fmla="*/ 406901 h 5471987"/>
              <a:gd name="connsiteX4" fmla="*/ 5518975 w 5709492"/>
              <a:gd name="connsiteY4" fmla="*/ 3876242 h 5471987"/>
              <a:gd name="connsiteX5" fmla="*/ 3860505 w 5709492"/>
              <a:gd name="connsiteY5" fmla="*/ 5471960 h 5471987"/>
              <a:gd name="connsiteX6" fmla="*/ 2417188 w 5709492"/>
              <a:gd name="connsiteY6" fmla="*/ 4441019 h 5471987"/>
              <a:gd name="connsiteX7" fmla="*/ 1583469 w 5709492"/>
              <a:gd name="connsiteY7" fmla="*/ 2719796 h 5471987"/>
              <a:gd name="connsiteX8" fmla="*/ 1350386 w 5709492"/>
              <a:gd name="connsiteY8" fmla="*/ 3051491 h 5471987"/>
              <a:gd name="connsiteX9" fmla="*/ 1368316 w 5709492"/>
              <a:gd name="connsiteY9" fmla="*/ 2683937 h 5471987"/>
              <a:gd name="connsiteX0" fmla="*/ 1368316 w 5705240"/>
              <a:gd name="connsiteY0" fmla="*/ 2683937 h 5471985"/>
              <a:gd name="connsiteX1" fmla="*/ 292552 w 5705240"/>
              <a:gd name="connsiteY1" fmla="*/ 2477748 h 5471985"/>
              <a:gd name="connsiteX2" fmla="*/ 471846 w 5705240"/>
              <a:gd name="connsiteY2" fmla="*/ 299324 h 5471985"/>
              <a:gd name="connsiteX3" fmla="*/ 5106599 w 5705240"/>
              <a:gd name="connsiteY3" fmla="*/ 406901 h 5471985"/>
              <a:gd name="connsiteX4" fmla="*/ 5518975 w 5705240"/>
              <a:gd name="connsiteY4" fmla="*/ 3876242 h 5471985"/>
              <a:gd name="connsiteX5" fmla="*/ 3923258 w 5705240"/>
              <a:gd name="connsiteY5" fmla="*/ 5471960 h 5471985"/>
              <a:gd name="connsiteX6" fmla="*/ 2417188 w 5705240"/>
              <a:gd name="connsiteY6" fmla="*/ 4441019 h 5471985"/>
              <a:gd name="connsiteX7" fmla="*/ 1583469 w 5705240"/>
              <a:gd name="connsiteY7" fmla="*/ 2719796 h 5471985"/>
              <a:gd name="connsiteX8" fmla="*/ 1350386 w 5705240"/>
              <a:gd name="connsiteY8" fmla="*/ 3051491 h 5471985"/>
              <a:gd name="connsiteX9" fmla="*/ 1368316 w 5705240"/>
              <a:gd name="connsiteY9" fmla="*/ 2683937 h 5471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05240" h="5471985">
                <a:moveTo>
                  <a:pt x="1368316" y="2683937"/>
                </a:moveTo>
                <a:cubicBezTo>
                  <a:pt x="1193504" y="2567395"/>
                  <a:pt x="495753" y="2785536"/>
                  <a:pt x="292552" y="2477748"/>
                </a:cubicBezTo>
                <a:cubicBezTo>
                  <a:pt x="89351" y="2169960"/>
                  <a:pt x="-330495" y="644465"/>
                  <a:pt x="471846" y="299324"/>
                </a:cubicBezTo>
                <a:cubicBezTo>
                  <a:pt x="1274187" y="-45817"/>
                  <a:pt x="4265411" y="-189252"/>
                  <a:pt x="5106599" y="406901"/>
                </a:cubicBezTo>
                <a:cubicBezTo>
                  <a:pt x="5947787" y="1003054"/>
                  <a:pt x="5716198" y="3032066"/>
                  <a:pt x="5518975" y="3876242"/>
                </a:cubicBezTo>
                <a:cubicBezTo>
                  <a:pt x="5321752" y="4720418"/>
                  <a:pt x="4574692" y="5467478"/>
                  <a:pt x="3923258" y="5471960"/>
                </a:cubicBezTo>
                <a:cubicBezTo>
                  <a:pt x="3271824" y="5476442"/>
                  <a:pt x="2807153" y="4899713"/>
                  <a:pt x="2417188" y="4441019"/>
                </a:cubicBezTo>
                <a:cubicBezTo>
                  <a:pt x="2027223" y="3982325"/>
                  <a:pt x="1809081" y="2949890"/>
                  <a:pt x="1583469" y="2719796"/>
                </a:cubicBezTo>
                <a:cubicBezTo>
                  <a:pt x="1443022" y="2824385"/>
                  <a:pt x="1356362" y="3045514"/>
                  <a:pt x="1350386" y="3051491"/>
                </a:cubicBezTo>
                <a:cubicBezTo>
                  <a:pt x="1368316" y="3039538"/>
                  <a:pt x="1377281" y="2839326"/>
                  <a:pt x="1368316" y="2683937"/>
                </a:cubicBezTo>
                <a:close/>
              </a:path>
            </a:pathLst>
          </a:custGeom>
          <a:noFill/>
          <a:ln w="381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1045" name="Oval 21"/>
          <p:cNvSpPr>
            <a:spLocks noChangeArrowheads="1"/>
          </p:cNvSpPr>
          <p:nvPr/>
        </p:nvSpPr>
        <p:spPr bwMode="auto">
          <a:xfrm>
            <a:off x="2499086" y="430511"/>
            <a:ext cx="1292469" cy="492369"/>
          </a:xfrm>
          <a:prstGeom prst="ellipse">
            <a:avLst/>
          </a:prstGeom>
          <a:solidFill>
            <a:srgbClr val="FFFFFF"/>
          </a:solidFill>
          <a:ln w="25400" cap="rnd">
            <a:solidFill>
              <a:srgbClr val="000000"/>
            </a:solidFill>
            <a:prstDash val="sysDot"/>
            <a:round/>
            <a:headEnd/>
            <a:tailEnd/>
          </a:ln>
        </p:spPr>
        <p:txBody>
          <a:bodyPr vert="horz" wrap="square" lIns="35225" tIns="8206" rIns="38548" bIns="8206" numCol="1" anchor="t" anchorCtr="0" compatLnSpc="1">
            <a:prstTxWarp prst="textNoShape">
              <a:avLst/>
            </a:prstTxWarp>
          </a:bodyPr>
          <a:lstStyle/>
          <a:p>
            <a:pPr algn="ctr" defTabSz="844083" fontAlgn="base">
              <a:lnSpc>
                <a:spcPct val="160000"/>
              </a:lnSpc>
              <a:spcBef>
                <a:spcPct val="0"/>
              </a:spcBef>
              <a:spcAft>
                <a:spcPct val="0"/>
              </a:spcAft>
            </a:pPr>
            <a:r>
              <a:rPr lang="ja-JP" altLang="en-US" sz="1292" b="1" dirty="0">
                <a:latin typeface="HG丸ｺﾞｼｯｸM-PRO" pitchFamily="50" charset="-128"/>
                <a:ea typeface="HG丸ｺﾞｼｯｸM-PRO" pitchFamily="50" charset="-128"/>
                <a:cs typeface="ＭＳ Ｐゴシック" pitchFamily="50" charset="-128"/>
              </a:rPr>
              <a:t>こころの外</a:t>
            </a:r>
            <a:endParaRPr lang="ja-JP" altLang="en-US" sz="1662" dirty="0">
              <a:latin typeface="Arial" pitchFamily="34" charset="0"/>
              <a:ea typeface="ＭＳ Ｐゴシック" pitchFamily="50" charset="-128"/>
              <a:cs typeface="ＭＳ Ｐゴシック" pitchFamily="50" charset="-128"/>
            </a:endParaRPr>
          </a:p>
        </p:txBody>
      </p:sp>
      <p:sp>
        <p:nvSpPr>
          <p:cNvPr id="1046" name="AutoShape 22"/>
          <p:cNvSpPr>
            <a:spLocks noChangeArrowheads="1"/>
          </p:cNvSpPr>
          <p:nvPr/>
        </p:nvSpPr>
        <p:spPr bwMode="auto">
          <a:xfrm>
            <a:off x="4401731" y="3376844"/>
            <a:ext cx="703385" cy="703385"/>
          </a:xfrm>
          <a:prstGeom prst="smileyFace">
            <a:avLst>
              <a:gd name="adj" fmla="val 4653"/>
            </a:avLst>
          </a:prstGeom>
          <a:solidFill>
            <a:srgbClr val="FFFFFF"/>
          </a:solidFill>
          <a:ln w="25400">
            <a:solidFill>
              <a:srgbClr val="000000"/>
            </a:solidFill>
            <a:round/>
            <a:headEnd/>
            <a:tailEnd/>
          </a:ln>
        </p:spPr>
        <p:txBody>
          <a:bodyPr vert="horz" wrap="square" lIns="68580" tIns="8206" rIns="68580" bIns="8206" numCol="1" anchor="t" anchorCtr="0" compatLnSpc="1">
            <a:prstTxWarp prst="textNoShape">
              <a:avLst/>
            </a:prstTxWarp>
          </a:bodyPr>
          <a:lstStyle/>
          <a:p>
            <a:endParaRPr lang="ja-JP" altLang="en-US" sz="1662"/>
          </a:p>
        </p:txBody>
      </p:sp>
      <p:sp>
        <p:nvSpPr>
          <p:cNvPr id="1048" name="AutoShape 24"/>
          <p:cNvSpPr>
            <a:spLocks noChangeArrowheads="1"/>
          </p:cNvSpPr>
          <p:nvPr/>
        </p:nvSpPr>
        <p:spPr bwMode="auto">
          <a:xfrm>
            <a:off x="149470" y="437899"/>
            <a:ext cx="2148254" cy="633046"/>
          </a:xfrm>
          <a:prstGeom prst="horizontalScroll">
            <a:avLst>
              <a:gd name="adj" fmla="val 12500"/>
            </a:avLst>
          </a:prstGeom>
          <a:solidFill>
            <a:srgbClr val="FFFFFF"/>
          </a:solidFill>
          <a:ln w="19050">
            <a:solidFill>
              <a:srgbClr val="000000"/>
            </a:solidFill>
            <a:round/>
            <a:headEnd/>
            <a:tailEnd/>
          </a:ln>
        </p:spPr>
        <p:txBody>
          <a:bodyPr vert="horz" wrap="square" lIns="68580" tIns="8206" rIns="68580" bIns="8206" numCol="1" anchor="ctr" anchorCtr="1" compatLnSpc="1">
            <a:prstTxWarp prst="textNoShape">
              <a:avLst/>
            </a:prstTxWarp>
          </a:bodyPr>
          <a:lstStyle/>
          <a:p>
            <a:pPr algn="just" defTabSz="844083" fontAlgn="base">
              <a:spcBef>
                <a:spcPct val="0"/>
              </a:spcBef>
              <a:spcAft>
                <a:spcPct val="0"/>
              </a:spcAft>
            </a:pPr>
            <a:r>
              <a:rPr lang="ja-JP" altLang="en-US" sz="1846" dirty="0">
                <a:latin typeface="HGP創英角ﾎﾟｯﾌﾟ体" pitchFamily="50" charset="-128"/>
                <a:ea typeface="HGP創英角ﾎﾟｯﾌﾟ体" pitchFamily="50" charset="-128"/>
                <a:cs typeface="ＭＳ Ｐゴシック" pitchFamily="50" charset="-128"/>
              </a:rPr>
              <a:t>こころのしくみ図</a:t>
            </a:r>
            <a:endParaRPr lang="ja-JP" altLang="en-US" sz="1662" dirty="0">
              <a:latin typeface="Arial" pitchFamily="34" charset="0"/>
              <a:ea typeface="ＭＳ Ｐゴシック" pitchFamily="50" charset="-128"/>
              <a:cs typeface="ＭＳ Ｐゴシック" pitchFamily="50" charset="-128"/>
            </a:endParaRPr>
          </a:p>
        </p:txBody>
      </p:sp>
      <p:sp>
        <p:nvSpPr>
          <p:cNvPr id="1049" name="Rectangle 25"/>
          <p:cNvSpPr>
            <a:spLocks noChangeArrowheads="1"/>
          </p:cNvSpPr>
          <p:nvPr/>
        </p:nvSpPr>
        <p:spPr bwMode="auto">
          <a:xfrm>
            <a:off x="4106718" y="1043514"/>
            <a:ext cx="4121072" cy="265876"/>
          </a:xfrm>
          <a:prstGeom prst="rect">
            <a:avLst/>
          </a:prstGeom>
          <a:noFill/>
          <a:ln w="25400">
            <a:solidFill>
              <a:srgbClr val="000000"/>
            </a:solidFill>
            <a:miter lim="800000"/>
            <a:headEnd/>
            <a:tailEnd/>
          </a:ln>
        </p:spPr>
        <p:txBody>
          <a:bodyPr vert="horz" wrap="square" lIns="68580" tIns="8206" rIns="68580" bIns="8206" numCol="1" anchor="ctr" anchorCtr="1" compatLnSpc="1">
            <a:prstTxWarp prst="textNoShape">
              <a:avLst/>
            </a:prstTxWarp>
          </a:bodyPr>
          <a:lstStyle/>
          <a:p>
            <a:pPr algn="ctr" defTabSz="844083" fontAlgn="base">
              <a:spcBef>
                <a:spcPct val="0"/>
              </a:spcBef>
              <a:spcAft>
                <a:spcPct val="0"/>
              </a:spcAft>
            </a:pPr>
            <a:r>
              <a:rPr lang="ja-JP" altLang="en-US" sz="1292" b="1" dirty="0">
                <a:latin typeface="HG丸ｺﾞｼｯｸM-PRO" pitchFamily="50" charset="-128"/>
                <a:ea typeface="HG丸ｺﾞｼｯｸM-PRO" pitchFamily="50" charset="-128"/>
                <a:cs typeface="ＭＳ Ｐゴシック" pitchFamily="50" charset="-128"/>
              </a:rPr>
              <a:t>とっさの考え（自動思考）</a:t>
            </a:r>
            <a:endParaRPr lang="ja-JP" altLang="en-US" sz="1292" dirty="0">
              <a:latin typeface="Arial" pitchFamily="34" charset="0"/>
              <a:ea typeface="ＭＳ Ｐゴシック" pitchFamily="50" charset="-128"/>
              <a:cs typeface="ＭＳ Ｐゴシック" pitchFamily="50" charset="-128"/>
            </a:endParaRPr>
          </a:p>
        </p:txBody>
      </p:sp>
      <p:sp>
        <p:nvSpPr>
          <p:cNvPr id="1050" name="Rectangle 26"/>
          <p:cNvSpPr>
            <a:spLocks noChangeArrowheads="1"/>
          </p:cNvSpPr>
          <p:nvPr/>
        </p:nvSpPr>
        <p:spPr bwMode="auto">
          <a:xfrm>
            <a:off x="4106718" y="1303384"/>
            <a:ext cx="4121073" cy="1584158"/>
          </a:xfrm>
          <a:prstGeom prst="rect">
            <a:avLst/>
          </a:prstGeom>
          <a:solidFill>
            <a:srgbClr val="FFFFFF"/>
          </a:solidFill>
          <a:ln w="25400">
            <a:solidFill>
              <a:srgbClr val="000000"/>
            </a:solidFill>
            <a:miter lim="800000"/>
            <a:headEnd/>
            <a:tailEnd/>
          </a:ln>
        </p:spPr>
        <p:txBody>
          <a:bodyPr vert="horz" wrap="square" lIns="68580" tIns="8206" rIns="68580" bIns="8206" numCol="1" anchor="t" anchorCtr="0" compatLnSpc="1">
            <a:prstTxWarp prst="textNoShape">
              <a:avLst/>
            </a:prstTxWarp>
          </a:bodyPr>
          <a:lstStyle/>
          <a:p>
            <a:pPr defTabSz="844083" fontAlgn="base">
              <a:spcBef>
                <a:spcPct val="0"/>
              </a:spcBef>
              <a:spcAft>
                <a:spcPct val="0"/>
              </a:spcAft>
            </a:pPr>
            <a:endParaRPr lang="ja-JP" altLang="ja-JP" sz="1662">
              <a:latin typeface="Arial" pitchFamily="34" charset="0"/>
              <a:ea typeface="ＭＳ Ｐゴシック" pitchFamily="50" charset="-128"/>
              <a:cs typeface="ＭＳ Ｐゴシック" pitchFamily="50" charset="-128"/>
            </a:endParaRPr>
          </a:p>
        </p:txBody>
      </p:sp>
      <p:sp>
        <p:nvSpPr>
          <p:cNvPr id="1051" name="AutoShape 27"/>
          <p:cNvSpPr>
            <a:spLocks noChangeArrowheads="1"/>
          </p:cNvSpPr>
          <p:nvPr/>
        </p:nvSpPr>
        <p:spPr bwMode="auto">
          <a:xfrm>
            <a:off x="5892768" y="3430989"/>
            <a:ext cx="2791695" cy="2060537"/>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FFFF"/>
          </a:solidFill>
          <a:ln w="25400">
            <a:solidFill>
              <a:srgbClr val="000000"/>
            </a:solidFill>
            <a:miter lim="800000"/>
            <a:headEnd/>
            <a:tailEnd/>
          </a:ln>
        </p:spPr>
        <p:txBody>
          <a:bodyPr vert="horz" wrap="square" lIns="68580" tIns="8206" rIns="68580" bIns="8206" numCol="1" anchor="t" anchorCtr="0" compatLnSpc="1">
            <a:prstTxWarp prst="textNoShape">
              <a:avLst/>
            </a:prstTxWarp>
          </a:bodyPr>
          <a:lstStyle/>
          <a:p>
            <a:endParaRPr lang="ja-JP" altLang="en-US" sz="1662"/>
          </a:p>
        </p:txBody>
      </p:sp>
      <p:sp>
        <p:nvSpPr>
          <p:cNvPr id="1052" name="AutoShape 28"/>
          <p:cNvSpPr>
            <a:spLocks noChangeArrowheads="1"/>
          </p:cNvSpPr>
          <p:nvPr/>
        </p:nvSpPr>
        <p:spPr bwMode="auto">
          <a:xfrm>
            <a:off x="3907311" y="4090118"/>
            <a:ext cx="1661723" cy="1999629"/>
          </a:xfrm>
          <a:prstGeom prst="roundRect">
            <a:avLst>
              <a:gd name="adj" fmla="val 16667"/>
            </a:avLst>
          </a:prstGeom>
          <a:solidFill>
            <a:srgbClr val="FFFFFF"/>
          </a:solidFill>
          <a:ln w="25400">
            <a:solidFill>
              <a:srgbClr val="000000"/>
            </a:solidFill>
            <a:round/>
            <a:headEnd/>
            <a:tailEnd/>
          </a:ln>
        </p:spPr>
        <p:txBody>
          <a:bodyPr vert="horz" wrap="square" lIns="68580" tIns="8206" rIns="68580" bIns="8206" numCol="1" anchor="t" anchorCtr="0" compatLnSpc="1">
            <a:prstTxWarp prst="textNoShape">
              <a:avLst/>
            </a:prstTxWarp>
          </a:bodyPr>
          <a:lstStyle/>
          <a:p>
            <a:pPr algn="ctr" defTabSz="844083" fontAlgn="base">
              <a:spcBef>
                <a:spcPct val="0"/>
              </a:spcBef>
              <a:spcAft>
                <a:spcPct val="0"/>
              </a:spcAft>
            </a:pPr>
            <a:r>
              <a:rPr lang="ja-JP" altLang="en-US" sz="1292" b="1" dirty="0">
                <a:latin typeface="HG丸ｺﾞｼｯｸM-PRO" pitchFamily="50" charset="-128"/>
                <a:ea typeface="HG丸ｺﾞｼｯｸM-PRO" pitchFamily="50" charset="-128"/>
                <a:cs typeface="ＭＳ Ｐゴシック" pitchFamily="50" charset="-128"/>
              </a:rPr>
              <a:t>身体反応</a:t>
            </a:r>
          </a:p>
          <a:p>
            <a:pPr algn="just" defTabSz="844083" fontAlgn="base">
              <a:spcBef>
                <a:spcPct val="0"/>
              </a:spcBef>
              <a:spcAft>
                <a:spcPct val="0"/>
              </a:spcAft>
            </a:pPr>
            <a:endParaRPr lang="ja-JP" altLang="en-US" sz="923" dirty="0">
              <a:latin typeface="Times New Roman" pitchFamily="18" charset="0"/>
              <a:ea typeface="ＭＳ 明朝" pitchFamily="17" charset="-128"/>
              <a:cs typeface="ＭＳ Ｐゴシック" pitchFamily="50" charset="-128"/>
            </a:endParaRPr>
          </a:p>
          <a:p>
            <a:pPr defTabSz="844083" fontAlgn="base">
              <a:spcBef>
                <a:spcPct val="0"/>
              </a:spcBef>
              <a:spcAft>
                <a:spcPct val="0"/>
              </a:spcAft>
            </a:pPr>
            <a:endParaRPr lang="ja-JP" altLang="en-US" sz="1662" dirty="0">
              <a:latin typeface="Arial" pitchFamily="34" charset="0"/>
              <a:ea typeface="ＭＳ Ｐゴシック" pitchFamily="50" charset="-128"/>
              <a:cs typeface="ＭＳ Ｐゴシック" pitchFamily="50" charset="-128"/>
            </a:endParaRPr>
          </a:p>
        </p:txBody>
      </p:sp>
      <p:sp>
        <p:nvSpPr>
          <p:cNvPr id="1053" name="AutoShape 29"/>
          <p:cNvSpPr>
            <a:spLocks noChangeArrowheads="1"/>
          </p:cNvSpPr>
          <p:nvPr/>
        </p:nvSpPr>
        <p:spPr bwMode="auto">
          <a:xfrm>
            <a:off x="2837944" y="2692302"/>
            <a:ext cx="1281292" cy="784765"/>
          </a:xfrm>
          <a:prstGeom prst="lightningBolt">
            <a:avLst/>
          </a:prstGeom>
          <a:solidFill>
            <a:srgbClr val="000000"/>
          </a:solidFill>
          <a:ln w="9525">
            <a:solidFill>
              <a:srgbClr val="000000"/>
            </a:solidFill>
            <a:miter lim="800000"/>
            <a:headEnd/>
            <a:tailEnd/>
          </a:ln>
        </p:spPr>
        <p:txBody>
          <a:bodyPr vert="horz" wrap="square" lIns="68580" tIns="8206" rIns="68580" bIns="8206" numCol="1" anchor="t" anchorCtr="0" compatLnSpc="1">
            <a:prstTxWarp prst="textNoShape">
              <a:avLst/>
            </a:prstTxWarp>
          </a:bodyPr>
          <a:lstStyle/>
          <a:p>
            <a:endParaRPr lang="ja-JP" altLang="en-US" sz="1662"/>
          </a:p>
        </p:txBody>
      </p:sp>
      <p:cxnSp>
        <p:nvCxnSpPr>
          <p:cNvPr id="1054" name="AutoShape 30"/>
          <p:cNvCxnSpPr>
            <a:cxnSpLocks noChangeShapeType="1"/>
          </p:cNvCxnSpPr>
          <p:nvPr/>
        </p:nvCxnSpPr>
        <p:spPr bwMode="auto">
          <a:xfrm>
            <a:off x="5170221" y="6420102"/>
            <a:ext cx="3631223" cy="0"/>
          </a:xfrm>
          <a:prstGeom prst="straightConnector1">
            <a:avLst/>
          </a:prstGeom>
          <a:noFill/>
          <a:ln w="25400">
            <a:solidFill>
              <a:srgbClr val="000000"/>
            </a:solidFill>
            <a:round/>
            <a:headEnd/>
            <a:tailEnd/>
          </a:ln>
        </p:spPr>
      </p:cxnSp>
      <p:sp>
        <p:nvSpPr>
          <p:cNvPr id="1055" name="Text Box 31"/>
          <p:cNvSpPr txBox="1">
            <a:spLocks noChangeArrowheads="1"/>
          </p:cNvSpPr>
          <p:nvPr/>
        </p:nvSpPr>
        <p:spPr bwMode="auto">
          <a:xfrm>
            <a:off x="5103752" y="6220695"/>
            <a:ext cx="3692769" cy="211015"/>
          </a:xfrm>
          <a:prstGeom prst="rect">
            <a:avLst/>
          </a:prstGeom>
          <a:noFill/>
          <a:ln w="9525">
            <a:noFill/>
            <a:miter lim="800000"/>
            <a:headEnd/>
            <a:tailEnd/>
          </a:ln>
        </p:spPr>
        <p:txBody>
          <a:bodyPr vert="horz" wrap="square" lIns="68580" tIns="8206" rIns="68580" bIns="8206" numCol="1" anchor="t" anchorCtr="0" compatLnSpc="1">
            <a:prstTxWarp prst="textNoShape">
              <a:avLst/>
            </a:prstTxWarp>
          </a:bodyPr>
          <a:lstStyle/>
          <a:p>
            <a:pPr algn="just" defTabSz="844083" fontAlgn="base">
              <a:spcBef>
                <a:spcPct val="0"/>
              </a:spcBef>
              <a:spcAft>
                <a:spcPct val="0"/>
              </a:spcAft>
            </a:pPr>
            <a:r>
              <a:rPr lang="ja-JP" altLang="en-US" sz="1108" b="1" dirty="0">
                <a:latin typeface="HG丸ｺﾞｼｯｸM-PRO" pitchFamily="50" charset="-128"/>
                <a:ea typeface="HG丸ｺﾞｼｯｸM-PRO" pitchFamily="50" charset="-128"/>
                <a:cs typeface="ＭＳ Ｐゴシック" pitchFamily="50" charset="-128"/>
              </a:rPr>
              <a:t>氏名</a:t>
            </a:r>
            <a:r>
              <a:rPr lang="en-US" altLang="ja-JP" sz="1108" b="1" dirty="0">
                <a:latin typeface="HG丸ｺﾞｼｯｸM-PRO" pitchFamily="50" charset="-128"/>
                <a:ea typeface="HG丸ｺﾞｼｯｸM-PRO" pitchFamily="50" charset="-128"/>
                <a:cs typeface="ＭＳ Ｐゴシック" pitchFamily="50" charset="-128"/>
              </a:rPr>
              <a:t>:   </a:t>
            </a:r>
            <a:r>
              <a:rPr lang="ja-JP" altLang="en-US" sz="1108" b="1" dirty="0">
                <a:latin typeface="HG丸ｺﾞｼｯｸM-PRO" pitchFamily="50" charset="-128"/>
                <a:ea typeface="HG丸ｺﾞｼｯｸM-PRO" pitchFamily="50" charset="-128"/>
                <a:cs typeface="ＭＳ Ｐゴシック" pitchFamily="50" charset="-128"/>
              </a:rPr>
              <a:t>　　  　　　日付：　　 年　 月　 日 </a:t>
            </a:r>
            <a:r>
              <a:rPr lang="en-US" altLang="ja-JP" sz="1108" b="1" dirty="0">
                <a:latin typeface="HG丸ｺﾞｼｯｸM-PRO" pitchFamily="50" charset="-128"/>
                <a:ea typeface="HG丸ｺﾞｼｯｸM-PRO" pitchFamily="50" charset="-128"/>
                <a:cs typeface="ＭＳ Ｐゴシック" pitchFamily="50" charset="-128"/>
              </a:rPr>
              <a:t>No.</a:t>
            </a:r>
            <a:endParaRPr lang="ja-JP" altLang="ja-JP" sz="1662" dirty="0">
              <a:latin typeface="Arial" pitchFamily="34" charset="0"/>
              <a:ea typeface="ＭＳ Ｐゴシック" pitchFamily="50" charset="-128"/>
              <a:cs typeface="ＭＳ Ｐゴシック" pitchFamily="50" charset="-128"/>
            </a:endParaRPr>
          </a:p>
        </p:txBody>
      </p:sp>
      <p:sp>
        <p:nvSpPr>
          <p:cNvPr id="1058" name="Rectangle 34"/>
          <p:cNvSpPr>
            <a:spLocks noChangeArrowheads="1"/>
          </p:cNvSpPr>
          <p:nvPr/>
        </p:nvSpPr>
        <p:spPr bwMode="auto">
          <a:xfrm>
            <a:off x="118582" y="1422637"/>
            <a:ext cx="3256977" cy="1464905"/>
          </a:xfrm>
          <a:prstGeom prst="rect">
            <a:avLst/>
          </a:prstGeom>
          <a:solidFill>
            <a:srgbClr val="FFFFFF"/>
          </a:solidFill>
          <a:ln w="25400">
            <a:solidFill>
              <a:srgbClr val="000000"/>
            </a:solidFill>
            <a:miter lim="800000"/>
            <a:headEnd/>
            <a:tailEnd/>
          </a:ln>
        </p:spPr>
        <p:txBody>
          <a:bodyPr vert="horz" wrap="square" lIns="68580" tIns="8206" rIns="68580" bIns="8206" numCol="1" anchor="t" anchorCtr="0" compatLnSpc="1">
            <a:prstTxWarp prst="textNoShape">
              <a:avLst/>
            </a:prstTxWarp>
          </a:bodyPr>
          <a:lstStyle/>
          <a:p>
            <a:pPr defTabSz="844083" fontAlgn="base">
              <a:spcBef>
                <a:spcPct val="0"/>
              </a:spcBef>
              <a:spcAft>
                <a:spcPct val="0"/>
              </a:spcAft>
            </a:pPr>
            <a:endParaRPr lang="ja-JP" altLang="ja-JP" sz="1662">
              <a:latin typeface="Arial" pitchFamily="34" charset="0"/>
              <a:ea typeface="ＭＳ Ｐゴシック" pitchFamily="50" charset="-128"/>
              <a:cs typeface="ＭＳ Ｐゴシック" pitchFamily="50" charset="-128"/>
            </a:endParaRPr>
          </a:p>
        </p:txBody>
      </p:sp>
      <p:sp>
        <p:nvSpPr>
          <p:cNvPr id="1059" name="Rectangle 35"/>
          <p:cNvSpPr>
            <a:spLocks noChangeArrowheads="1"/>
          </p:cNvSpPr>
          <p:nvPr/>
        </p:nvSpPr>
        <p:spPr bwMode="auto">
          <a:xfrm>
            <a:off x="118583" y="1176452"/>
            <a:ext cx="3256976" cy="246185"/>
          </a:xfrm>
          <a:prstGeom prst="rect">
            <a:avLst/>
          </a:prstGeom>
          <a:solidFill>
            <a:srgbClr val="FFFFFF"/>
          </a:solidFill>
          <a:ln w="25400">
            <a:solidFill>
              <a:srgbClr val="000000"/>
            </a:solidFill>
            <a:miter lim="800000"/>
            <a:headEnd/>
            <a:tailEnd/>
          </a:ln>
        </p:spPr>
        <p:txBody>
          <a:bodyPr vert="horz" wrap="square" lIns="68580" tIns="8206" rIns="68580" bIns="8206" numCol="1" anchor="ctr" anchorCtr="1" compatLnSpc="1">
            <a:prstTxWarp prst="textNoShape">
              <a:avLst/>
            </a:prstTxWarp>
          </a:bodyPr>
          <a:lstStyle/>
          <a:p>
            <a:pPr algn="ctr" defTabSz="844083" fontAlgn="base">
              <a:spcBef>
                <a:spcPct val="0"/>
              </a:spcBef>
              <a:spcAft>
                <a:spcPct val="0"/>
              </a:spcAft>
            </a:pPr>
            <a:r>
              <a:rPr lang="ja-JP" altLang="en-US" sz="1292" b="1" dirty="0">
                <a:latin typeface="HG丸ｺﾞｼｯｸM-PRO" pitchFamily="50" charset="-128"/>
                <a:ea typeface="HG丸ｺﾞｼｯｸM-PRO" pitchFamily="50" charset="-128"/>
                <a:cs typeface="ＭＳ Ｐゴシック" pitchFamily="50" charset="-128"/>
              </a:rPr>
              <a:t>事実・できごと・状況・体験</a:t>
            </a:r>
          </a:p>
        </p:txBody>
      </p:sp>
      <p:sp>
        <p:nvSpPr>
          <p:cNvPr id="38" name="AutoShape 23"/>
          <p:cNvSpPr>
            <a:spLocks noChangeArrowheads="1"/>
          </p:cNvSpPr>
          <p:nvPr/>
        </p:nvSpPr>
        <p:spPr bwMode="auto">
          <a:xfrm>
            <a:off x="6225304" y="3247404"/>
            <a:ext cx="780409" cy="316523"/>
          </a:xfrm>
          <a:prstGeom prst="roundRect">
            <a:avLst>
              <a:gd name="adj" fmla="val 16667"/>
            </a:avLst>
          </a:prstGeom>
          <a:solidFill>
            <a:srgbClr val="FFFFFF"/>
          </a:solidFill>
          <a:ln w="25400">
            <a:solidFill>
              <a:srgbClr val="000000"/>
            </a:solidFill>
            <a:round/>
            <a:headEnd/>
            <a:tailEnd/>
          </a:ln>
        </p:spPr>
        <p:txBody>
          <a:bodyPr vert="horz" wrap="square" lIns="68580" tIns="8206" rIns="68580" bIns="8206" numCol="1" anchor="ctr" anchorCtr="1" compatLnSpc="1">
            <a:prstTxWarp prst="textNoShape">
              <a:avLst/>
            </a:prstTxWarp>
          </a:bodyPr>
          <a:lstStyle/>
          <a:p>
            <a:pPr algn="ctr" defTabSz="844083" fontAlgn="base">
              <a:lnSpc>
                <a:spcPct val="160000"/>
              </a:lnSpc>
              <a:spcBef>
                <a:spcPct val="0"/>
              </a:spcBef>
              <a:spcAft>
                <a:spcPct val="0"/>
              </a:spcAft>
            </a:pPr>
            <a:r>
              <a:rPr lang="ja-JP" altLang="en-US" sz="1292" b="1" dirty="0">
                <a:latin typeface="HG丸ｺﾞｼｯｸM-PRO" pitchFamily="50" charset="-128"/>
                <a:ea typeface="HG丸ｺﾞｼｯｸM-PRO" pitchFamily="50" charset="-128"/>
                <a:cs typeface="ＭＳ Ｐゴシック" pitchFamily="50" charset="-128"/>
              </a:rPr>
              <a:t>感情</a:t>
            </a:r>
          </a:p>
        </p:txBody>
      </p:sp>
      <p:sp>
        <p:nvSpPr>
          <p:cNvPr id="1056" name="Rectangle 32"/>
          <p:cNvSpPr>
            <a:spLocks noChangeArrowheads="1"/>
          </p:cNvSpPr>
          <p:nvPr/>
        </p:nvSpPr>
        <p:spPr bwMode="auto">
          <a:xfrm>
            <a:off x="302807" y="3642719"/>
            <a:ext cx="3251460" cy="1848806"/>
          </a:xfrm>
          <a:prstGeom prst="rect">
            <a:avLst/>
          </a:prstGeom>
          <a:solidFill>
            <a:srgbClr val="FFFFFF"/>
          </a:solidFill>
          <a:ln w="25400">
            <a:solidFill>
              <a:srgbClr val="000000"/>
            </a:solidFill>
            <a:miter lim="800000"/>
            <a:headEnd/>
            <a:tailEnd/>
          </a:ln>
        </p:spPr>
        <p:txBody>
          <a:bodyPr vert="horz" wrap="square" lIns="68580" tIns="8206" rIns="68580" bIns="8206" numCol="1" anchor="t" anchorCtr="0" compatLnSpc="1">
            <a:prstTxWarp prst="textNoShape">
              <a:avLst/>
            </a:prstTxWarp>
          </a:bodyPr>
          <a:lstStyle/>
          <a:p>
            <a:pPr defTabSz="844083" fontAlgn="base">
              <a:spcBef>
                <a:spcPct val="0"/>
              </a:spcBef>
              <a:spcAft>
                <a:spcPct val="0"/>
              </a:spcAft>
            </a:pPr>
            <a:endParaRPr lang="ja-JP" altLang="ja-JP" sz="1662">
              <a:latin typeface="Arial" pitchFamily="34" charset="0"/>
              <a:ea typeface="ＭＳ Ｐゴシック" pitchFamily="50" charset="-128"/>
              <a:cs typeface="ＭＳ Ｐゴシック" pitchFamily="50" charset="-128"/>
            </a:endParaRPr>
          </a:p>
        </p:txBody>
      </p:sp>
      <p:sp>
        <p:nvSpPr>
          <p:cNvPr id="1047" name="AutoShape 23"/>
          <p:cNvSpPr>
            <a:spLocks noChangeArrowheads="1"/>
          </p:cNvSpPr>
          <p:nvPr/>
        </p:nvSpPr>
        <p:spPr bwMode="auto">
          <a:xfrm>
            <a:off x="5784686" y="518434"/>
            <a:ext cx="1046285" cy="316523"/>
          </a:xfrm>
          <a:prstGeom prst="roundRect">
            <a:avLst>
              <a:gd name="adj" fmla="val 16667"/>
            </a:avLst>
          </a:prstGeom>
          <a:solidFill>
            <a:srgbClr val="FFFFFF"/>
          </a:solidFill>
          <a:ln w="25400">
            <a:solidFill>
              <a:srgbClr val="000000"/>
            </a:solidFill>
            <a:round/>
            <a:headEnd/>
            <a:tailEnd/>
          </a:ln>
        </p:spPr>
        <p:txBody>
          <a:bodyPr vert="horz" wrap="square" lIns="68580" tIns="8206" rIns="68580" bIns="8206" numCol="1" anchor="ctr" anchorCtr="1" compatLnSpc="1">
            <a:prstTxWarp prst="textNoShape">
              <a:avLst/>
            </a:prstTxWarp>
          </a:bodyPr>
          <a:lstStyle/>
          <a:p>
            <a:pPr algn="ctr" defTabSz="844083" fontAlgn="base">
              <a:lnSpc>
                <a:spcPct val="160000"/>
              </a:lnSpc>
              <a:spcBef>
                <a:spcPct val="0"/>
              </a:spcBef>
              <a:spcAft>
                <a:spcPct val="0"/>
              </a:spcAft>
            </a:pPr>
            <a:r>
              <a:rPr lang="ja-JP" altLang="en-US" sz="1292" b="1" dirty="0">
                <a:latin typeface="HG丸ｺﾞｼｯｸM-PRO" pitchFamily="50" charset="-128"/>
                <a:ea typeface="HG丸ｺﾞｼｯｸM-PRO" pitchFamily="50" charset="-128"/>
                <a:cs typeface="ＭＳ Ｐゴシック" pitchFamily="50" charset="-128"/>
              </a:rPr>
              <a:t>こころの中</a:t>
            </a:r>
            <a:endParaRPr lang="ja-JP" altLang="en-US" sz="1662" dirty="0">
              <a:latin typeface="Arial" pitchFamily="34" charset="0"/>
              <a:ea typeface="ＭＳ Ｐゴシック" pitchFamily="50" charset="-128"/>
              <a:cs typeface="ＭＳ Ｐゴシック" pitchFamily="50" charset="-128"/>
            </a:endParaRPr>
          </a:p>
        </p:txBody>
      </p:sp>
      <p:sp>
        <p:nvSpPr>
          <p:cNvPr id="22" name="Rectangle 33"/>
          <p:cNvSpPr>
            <a:spLocks noChangeArrowheads="1"/>
          </p:cNvSpPr>
          <p:nvPr/>
        </p:nvSpPr>
        <p:spPr bwMode="auto">
          <a:xfrm>
            <a:off x="302806" y="3376844"/>
            <a:ext cx="3251461" cy="265876"/>
          </a:xfrm>
          <a:prstGeom prst="rect">
            <a:avLst/>
          </a:prstGeom>
          <a:solidFill>
            <a:srgbClr val="FFFFFF"/>
          </a:solidFill>
          <a:ln w="25400">
            <a:solidFill>
              <a:srgbClr val="000000"/>
            </a:solidFill>
            <a:miter lim="800000"/>
            <a:headEnd/>
            <a:tailEnd/>
          </a:ln>
        </p:spPr>
        <p:txBody>
          <a:bodyPr vert="horz" wrap="square" lIns="68580" tIns="8206" rIns="68580" bIns="8206" numCol="1" anchor="ctr" anchorCtr="1" compatLnSpc="1">
            <a:prstTxWarp prst="textNoShape">
              <a:avLst/>
            </a:prstTxWarp>
          </a:bodyPr>
          <a:lstStyle/>
          <a:p>
            <a:pPr algn="ctr" defTabSz="844083" fontAlgn="base">
              <a:spcBef>
                <a:spcPct val="0"/>
              </a:spcBef>
              <a:spcAft>
                <a:spcPct val="0"/>
              </a:spcAft>
            </a:pPr>
            <a:r>
              <a:rPr lang="ja-JP" altLang="en-US" sz="1292" b="1" dirty="0">
                <a:latin typeface="HG丸ｺﾞｼｯｸM-PRO" panose="020F0600000000000000" pitchFamily="50" charset="-128"/>
                <a:ea typeface="HG丸ｺﾞｼｯｸM-PRO" panose="020F0600000000000000" pitchFamily="50" charset="-128"/>
                <a:cs typeface="ＭＳ Ｐゴシック" pitchFamily="50" charset="-128"/>
              </a:rPr>
              <a:t>行動・対処</a:t>
            </a:r>
          </a:p>
        </p:txBody>
      </p:sp>
      <p:sp>
        <p:nvSpPr>
          <p:cNvPr id="4" name="テキスト ボックス 3"/>
          <p:cNvSpPr txBox="1"/>
          <p:nvPr/>
        </p:nvSpPr>
        <p:spPr>
          <a:xfrm>
            <a:off x="1173474" y="3896272"/>
            <a:ext cx="1151797" cy="348109"/>
          </a:xfrm>
          <a:prstGeom prst="rect">
            <a:avLst/>
          </a:prstGeom>
          <a:noFill/>
        </p:spPr>
        <p:txBody>
          <a:bodyPr wrap="square" rtlCol="0">
            <a:spAutoFit/>
          </a:bodyPr>
          <a:lstStyle/>
          <a:p>
            <a:endParaRPr lang="ja-JP" altLang="en-US" sz="1662" dirty="0"/>
          </a:p>
        </p:txBody>
      </p:sp>
      <p:sp>
        <p:nvSpPr>
          <p:cNvPr id="2" name="正方形/長方形 1"/>
          <p:cNvSpPr/>
          <p:nvPr/>
        </p:nvSpPr>
        <p:spPr>
          <a:xfrm>
            <a:off x="166172" y="1634340"/>
            <a:ext cx="3142918" cy="1115434"/>
          </a:xfrm>
          <a:prstGeom prst="rect">
            <a:avLst/>
          </a:prstGeom>
        </p:spPr>
        <p:txBody>
          <a:bodyPr wrap="square">
            <a:spAutoFit/>
          </a:bodyPr>
          <a:lstStyle/>
          <a:p>
            <a:r>
              <a:rPr lang="ja-JP" altLang="en-US" sz="1662" dirty="0"/>
              <a:t>飼っていた犬のポチが死んだ</a:t>
            </a:r>
            <a:endParaRPr lang="en-US" altLang="ja-JP" sz="1662" dirty="0"/>
          </a:p>
          <a:p>
            <a:endParaRPr lang="en-US" altLang="ja-JP" sz="1662" dirty="0"/>
          </a:p>
          <a:p>
            <a:r>
              <a:rPr lang="ja-JP" altLang="en-US" sz="1662" dirty="0"/>
              <a:t>ポチと遊んだボールが目に入った</a:t>
            </a:r>
            <a:endParaRPr lang="en-US" altLang="ja-JP" sz="1662" dirty="0"/>
          </a:p>
        </p:txBody>
      </p:sp>
    </p:spTree>
    <p:extLst>
      <p:ext uri="{BB962C8B-B14F-4D97-AF65-F5344CB8AC3E}">
        <p14:creationId xmlns:p14="http://schemas.microsoft.com/office/powerpoint/2010/main" val="724753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22114"/>
          </a:xfrm>
        </p:spPr>
        <p:txBody>
          <a:bodyPr/>
          <a:lstStyle/>
          <a:p>
            <a:r>
              <a:rPr lang="ja-JP" altLang="en-US" dirty="0"/>
              <a:t>本日</a:t>
            </a:r>
            <a:r>
              <a:rPr kumimoji="1" lang="ja-JP" altLang="en-US" dirty="0" smtClean="0"/>
              <a:t>のテーマ</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感情</a:t>
            </a:r>
            <a:r>
              <a:rPr lang="ja-JP" altLang="en-US" dirty="0" smtClean="0"/>
              <a:t>の種類と役割を学ぶ。</a:t>
            </a:r>
            <a:endParaRPr lang="en-US" altLang="ja-JP" dirty="0" smtClean="0"/>
          </a:p>
          <a:p>
            <a:pPr marL="0" indent="0">
              <a:buNone/>
            </a:pPr>
            <a:endParaRPr kumimoji="1" lang="en-US" altLang="ja-JP" dirty="0" smtClean="0"/>
          </a:p>
          <a:p>
            <a:r>
              <a:rPr lang="ja-JP" altLang="en-US" dirty="0" smtClean="0"/>
              <a:t>感情・考え・行動・身体反応の関係を学ぶ。</a:t>
            </a:r>
            <a:endParaRPr lang="en-US" altLang="ja-JP" dirty="0" smtClean="0"/>
          </a:p>
          <a:p>
            <a:pPr marL="0" indent="0">
              <a:buNone/>
            </a:pPr>
            <a:endParaRPr lang="en-US" altLang="ja-JP" dirty="0" smtClean="0"/>
          </a:p>
          <a:p>
            <a:r>
              <a:rPr kumimoji="1" lang="ja-JP" altLang="en-US" dirty="0" smtClean="0"/>
              <a:t>「こころの仕組み図」の使い方を学ぶ。</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26FD51B9-1E10-4ACB-848E-3EA4DAD832EF}" type="slidenum">
              <a:rPr kumimoji="1" lang="ja-JP" altLang="en-US" smtClean="0"/>
              <a:pPr/>
              <a:t>2</a:t>
            </a:fld>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332656"/>
            <a:ext cx="8229600" cy="778098"/>
          </a:xfrm>
        </p:spPr>
        <p:txBody>
          <a:bodyPr>
            <a:normAutofit/>
          </a:bodyPr>
          <a:lstStyle/>
          <a:p>
            <a:r>
              <a:rPr kumimoji="1" lang="ja-JP" altLang="en-US" dirty="0" smtClean="0"/>
              <a:t>感情の種類</a:t>
            </a:r>
            <a:endParaRPr kumimoji="1" lang="ja-JP" altLang="en-US" dirty="0"/>
          </a:p>
        </p:txBody>
      </p:sp>
      <p:sp>
        <p:nvSpPr>
          <p:cNvPr id="3" name="コンテンツ プレースホルダ 2"/>
          <p:cNvSpPr>
            <a:spLocks noGrp="1"/>
          </p:cNvSpPr>
          <p:nvPr>
            <p:ph idx="1"/>
          </p:nvPr>
        </p:nvSpPr>
        <p:spPr>
          <a:xfrm>
            <a:off x="323528" y="1187603"/>
            <a:ext cx="8496944" cy="2016225"/>
          </a:xfrm>
        </p:spPr>
        <p:txBody>
          <a:bodyPr>
            <a:normAutofit fontScale="92500" lnSpcReduction="20000"/>
          </a:bodyPr>
          <a:lstStyle/>
          <a:p>
            <a:r>
              <a:rPr kumimoji="1" lang="ja-JP" altLang="en-US" sz="2800" dirty="0" smtClean="0"/>
              <a:t>感情にはたくさんの種類がありますが、大きく分けると、</a:t>
            </a:r>
            <a:r>
              <a:rPr kumimoji="1" lang="en-US" altLang="ja-JP" sz="2800" dirty="0" smtClean="0"/>
              <a:t/>
            </a:r>
            <a:br>
              <a:rPr kumimoji="1" lang="en-US" altLang="ja-JP" sz="2800" dirty="0" smtClean="0"/>
            </a:br>
            <a:r>
              <a:rPr kumimoji="1" lang="ja-JP" altLang="en-US" sz="2800" dirty="0" smtClean="0"/>
              <a:t>より多く持ちたいと思うポジティブ感情と、</a:t>
            </a:r>
            <a:r>
              <a:rPr kumimoji="1" lang="en-US" altLang="ja-JP" sz="2800" dirty="0" smtClean="0"/>
              <a:t/>
            </a:r>
            <a:br>
              <a:rPr kumimoji="1" lang="en-US" altLang="ja-JP" sz="2800" dirty="0" smtClean="0"/>
            </a:br>
            <a:r>
              <a:rPr kumimoji="1" lang="ja-JP" altLang="en-US" sz="2800" dirty="0" smtClean="0"/>
              <a:t>あまり持ちたくないと思うネガティブ感情に分けられます。</a:t>
            </a:r>
            <a:endParaRPr lang="en-US" altLang="ja-JP" sz="2800" dirty="0"/>
          </a:p>
          <a:p>
            <a:r>
              <a:rPr kumimoji="1" lang="ja-JP" altLang="en-US" sz="2800" dirty="0" smtClean="0"/>
              <a:t>ポジティブ感情とネガティブ感情を挙げてみましょう。</a:t>
            </a:r>
            <a:endParaRPr lang="en-US" altLang="ja-JP" sz="2800" dirty="0"/>
          </a:p>
          <a:p>
            <a:r>
              <a:rPr lang="ja-JP" altLang="en-US" sz="2800" dirty="0" smtClean="0"/>
              <a:t>どちらの感情の方が種類が多いでしょうか？</a:t>
            </a:r>
            <a:endParaRPr kumimoji="1" lang="ja-JP" altLang="en-US" sz="2800" dirty="0"/>
          </a:p>
        </p:txBody>
      </p:sp>
      <p:grpSp>
        <p:nvGrpSpPr>
          <p:cNvPr id="12" name="グループ化 11"/>
          <p:cNvGrpSpPr/>
          <p:nvPr/>
        </p:nvGrpSpPr>
        <p:grpSpPr>
          <a:xfrm>
            <a:off x="4635468" y="3140968"/>
            <a:ext cx="4176464" cy="3456384"/>
            <a:chOff x="251520" y="3140968"/>
            <a:chExt cx="4176464" cy="3456384"/>
          </a:xfrm>
        </p:grpSpPr>
        <p:sp>
          <p:nvSpPr>
            <p:cNvPr id="4" name="角丸四角形 3"/>
            <p:cNvSpPr/>
            <p:nvPr/>
          </p:nvSpPr>
          <p:spPr>
            <a:xfrm>
              <a:off x="251520" y="3140968"/>
              <a:ext cx="4176464" cy="3456384"/>
            </a:xfrm>
            <a:prstGeom prst="roundRect">
              <a:avLst>
                <a:gd name="adj" fmla="val 8583"/>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15" descr="MC900423860[1]"/>
            <p:cNvPicPr>
              <a:picLocks noChangeAspect="1" noChangeArrowheads="1"/>
            </p:cNvPicPr>
            <p:nvPr/>
          </p:nvPicPr>
          <p:blipFill>
            <a:blip r:embed="rId3" cstate="print"/>
            <a:srcRect/>
            <a:stretch>
              <a:fillRect/>
            </a:stretch>
          </p:blipFill>
          <p:spPr bwMode="auto">
            <a:xfrm>
              <a:off x="395536" y="3212976"/>
              <a:ext cx="702078" cy="684755"/>
            </a:xfrm>
            <a:prstGeom prst="rect">
              <a:avLst/>
            </a:prstGeom>
            <a:noFill/>
          </p:spPr>
        </p:pic>
        <p:sp>
          <p:nvSpPr>
            <p:cNvPr id="8" name="テキスト ボックス 7"/>
            <p:cNvSpPr txBox="1"/>
            <p:nvPr/>
          </p:nvSpPr>
          <p:spPr>
            <a:xfrm>
              <a:off x="1115616" y="3284984"/>
              <a:ext cx="2592288" cy="523220"/>
            </a:xfrm>
            <a:prstGeom prst="rect">
              <a:avLst/>
            </a:prstGeom>
            <a:noFill/>
          </p:spPr>
          <p:txBody>
            <a:bodyPr wrap="square" rtlCol="0">
              <a:spAutoFit/>
            </a:bodyPr>
            <a:lstStyle/>
            <a:p>
              <a:r>
                <a:rPr kumimoji="1" lang="ja-JP" altLang="en-US" sz="2800" dirty="0" smtClean="0"/>
                <a:t>ポジティブ感情</a:t>
              </a:r>
              <a:endParaRPr kumimoji="1" lang="ja-JP" altLang="en-US" sz="2800" dirty="0"/>
            </a:p>
          </p:txBody>
        </p:sp>
        <p:sp>
          <p:nvSpPr>
            <p:cNvPr id="10" name="テキスト ボックス 9"/>
            <p:cNvSpPr txBox="1"/>
            <p:nvPr/>
          </p:nvSpPr>
          <p:spPr>
            <a:xfrm>
              <a:off x="467544" y="3870542"/>
              <a:ext cx="2592288" cy="461665"/>
            </a:xfrm>
            <a:prstGeom prst="rect">
              <a:avLst/>
            </a:prstGeom>
            <a:noFill/>
          </p:spPr>
          <p:txBody>
            <a:bodyPr wrap="square" rtlCol="0">
              <a:spAutoFit/>
            </a:bodyPr>
            <a:lstStyle/>
            <a:p>
              <a:r>
                <a:rPr kumimoji="1" lang="ja-JP" altLang="en-US" sz="2400" b="1" dirty="0" smtClean="0">
                  <a:latin typeface="HGS教科書体" pitchFamily="18" charset="-128"/>
                  <a:ea typeface="HGS教科書体" pitchFamily="18" charset="-128"/>
                </a:rPr>
                <a:t>例：楽しい</a:t>
              </a:r>
              <a:endParaRPr kumimoji="1" lang="ja-JP" altLang="en-US" sz="2400" b="1" dirty="0">
                <a:latin typeface="HGS教科書体" pitchFamily="18" charset="-128"/>
                <a:ea typeface="HGS教科書体" pitchFamily="18" charset="-128"/>
              </a:endParaRPr>
            </a:p>
          </p:txBody>
        </p:sp>
      </p:grpSp>
      <p:grpSp>
        <p:nvGrpSpPr>
          <p:cNvPr id="13" name="グループ化 12"/>
          <p:cNvGrpSpPr/>
          <p:nvPr/>
        </p:nvGrpSpPr>
        <p:grpSpPr>
          <a:xfrm>
            <a:off x="323528" y="3140968"/>
            <a:ext cx="4104456" cy="3456384"/>
            <a:chOff x="4716016" y="3140968"/>
            <a:chExt cx="4104456" cy="3456384"/>
          </a:xfrm>
        </p:grpSpPr>
        <p:sp>
          <p:nvSpPr>
            <p:cNvPr id="5" name="角丸四角形 4"/>
            <p:cNvSpPr/>
            <p:nvPr/>
          </p:nvSpPr>
          <p:spPr>
            <a:xfrm>
              <a:off x="4716016" y="3140968"/>
              <a:ext cx="4104456" cy="3456384"/>
            </a:xfrm>
            <a:prstGeom prst="roundRect">
              <a:avLst>
                <a:gd name="adj" fmla="val 8583"/>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descr="C:\Users\榊原英輔\AppData\Local\Microsoft\Windows\Temporary Internet Files\Content.IE5\4DXDGL0D\MC900424480[1].wmf"/>
            <p:cNvPicPr>
              <a:picLocks noChangeAspect="1" noChangeArrowheads="1"/>
            </p:cNvPicPr>
            <p:nvPr/>
          </p:nvPicPr>
          <p:blipFill>
            <a:blip r:embed="rId4" cstate="print"/>
            <a:srcRect/>
            <a:stretch>
              <a:fillRect/>
            </a:stretch>
          </p:blipFill>
          <p:spPr bwMode="auto">
            <a:xfrm>
              <a:off x="4788024" y="3212976"/>
              <a:ext cx="720080" cy="664063"/>
            </a:xfrm>
            <a:prstGeom prst="rect">
              <a:avLst/>
            </a:prstGeom>
            <a:noFill/>
          </p:spPr>
        </p:pic>
        <p:sp>
          <p:nvSpPr>
            <p:cNvPr id="9" name="テキスト ボックス 8"/>
            <p:cNvSpPr txBox="1"/>
            <p:nvPr/>
          </p:nvSpPr>
          <p:spPr>
            <a:xfrm>
              <a:off x="5580112" y="3284984"/>
              <a:ext cx="2736304" cy="523220"/>
            </a:xfrm>
            <a:prstGeom prst="rect">
              <a:avLst/>
            </a:prstGeom>
            <a:noFill/>
          </p:spPr>
          <p:txBody>
            <a:bodyPr wrap="square" rtlCol="0">
              <a:spAutoFit/>
            </a:bodyPr>
            <a:lstStyle/>
            <a:p>
              <a:r>
                <a:rPr lang="ja-JP" altLang="en-US" sz="2800" dirty="0"/>
                <a:t>ネガティブ</a:t>
              </a:r>
              <a:r>
                <a:rPr kumimoji="1" lang="ja-JP" altLang="en-US" sz="2800" dirty="0" smtClean="0"/>
                <a:t>感情</a:t>
              </a:r>
              <a:endParaRPr kumimoji="1" lang="ja-JP" altLang="en-US" sz="2800" dirty="0"/>
            </a:p>
          </p:txBody>
        </p:sp>
        <p:sp>
          <p:nvSpPr>
            <p:cNvPr id="11" name="テキスト ボックス 10"/>
            <p:cNvSpPr txBox="1"/>
            <p:nvPr/>
          </p:nvSpPr>
          <p:spPr>
            <a:xfrm>
              <a:off x="4788024" y="3870542"/>
              <a:ext cx="2592288" cy="461665"/>
            </a:xfrm>
            <a:prstGeom prst="rect">
              <a:avLst/>
            </a:prstGeom>
            <a:noFill/>
          </p:spPr>
          <p:txBody>
            <a:bodyPr wrap="square" rtlCol="0">
              <a:spAutoFit/>
            </a:bodyPr>
            <a:lstStyle/>
            <a:p>
              <a:r>
                <a:rPr lang="ja-JP" altLang="en-US" sz="2400" b="1" dirty="0">
                  <a:latin typeface="HGS教科書体" pitchFamily="18" charset="-128"/>
                  <a:ea typeface="HGS教科書体" pitchFamily="18" charset="-128"/>
                </a:rPr>
                <a:t>例</a:t>
              </a:r>
              <a:r>
                <a:rPr kumimoji="1" lang="ja-JP" altLang="en-US" sz="2400" b="1" dirty="0" smtClean="0">
                  <a:latin typeface="HGS教科書体" pitchFamily="18" charset="-128"/>
                  <a:ea typeface="HGS教科書体" pitchFamily="18" charset="-128"/>
                </a:rPr>
                <a:t>：悲しい</a:t>
              </a:r>
              <a:endParaRPr kumimoji="1" lang="ja-JP" altLang="en-US" sz="2400" b="1" dirty="0">
                <a:latin typeface="HGS教科書体" pitchFamily="18" charset="-128"/>
                <a:ea typeface="HGS教科書体" pitchFamily="18" charset="-128"/>
              </a:endParaRPr>
            </a:p>
          </p:txBody>
        </p:sp>
      </p:grpSp>
      <p:sp>
        <p:nvSpPr>
          <p:cNvPr id="7" name="スライド番号プレースホルダー 6"/>
          <p:cNvSpPr>
            <a:spLocks noGrp="1"/>
          </p:cNvSpPr>
          <p:nvPr>
            <p:ph type="sldNum" sz="quarter" idx="12"/>
          </p:nvPr>
        </p:nvSpPr>
        <p:spPr>
          <a:xfrm>
            <a:off x="6941352" y="6414789"/>
            <a:ext cx="2133600" cy="365125"/>
          </a:xfrm>
        </p:spPr>
        <p:txBody>
          <a:bodyPr/>
          <a:lstStyle/>
          <a:p>
            <a:fld id="{26FD51B9-1E10-4ACB-848E-3EA4DAD832EF}" type="slidenum">
              <a:rPr kumimoji="1" lang="ja-JP" altLang="en-US" smtClean="0"/>
              <a:pPr/>
              <a:t>3</a:t>
            </a:fld>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0375" y="332656"/>
            <a:ext cx="8229600" cy="720080"/>
          </a:xfrm>
        </p:spPr>
        <p:txBody>
          <a:bodyPr>
            <a:normAutofit fontScale="90000"/>
          </a:bodyPr>
          <a:lstStyle/>
          <a:p>
            <a:r>
              <a:rPr kumimoji="1" lang="ja-JP" altLang="en-US" dirty="0" smtClean="0"/>
              <a:t>感情の役割</a:t>
            </a:r>
            <a:endParaRPr kumimoji="1" lang="ja-JP" altLang="en-US" dirty="0"/>
          </a:p>
        </p:txBody>
      </p:sp>
      <p:sp>
        <p:nvSpPr>
          <p:cNvPr id="3" name="コンテンツ プレースホルダ 2"/>
          <p:cNvSpPr>
            <a:spLocks noGrp="1"/>
          </p:cNvSpPr>
          <p:nvPr>
            <p:ph idx="1"/>
          </p:nvPr>
        </p:nvSpPr>
        <p:spPr>
          <a:xfrm>
            <a:off x="312300" y="1231663"/>
            <a:ext cx="7644076" cy="5374034"/>
          </a:xfrm>
        </p:spPr>
        <p:txBody>
          <a:bodyPr>
            <a:noAutofit/>
          </a:bodyPr>
          <a:lstStyle/>
          <a:p>
            <a:pPr marL="0" indent="0">
              <a:buNone/>
            </a:pPr>
            <a:r>
              <a:rPr kumimoji="1" lang="ja-JP" altLang="en-US" sz="2800" dirty="0" smtClean="0"/>
              <a:t>感情は人間が進化</a:t>
            </a:r>
            <a:r>
              <a:rPr lang="ja-JP" altLang="en-US" sz="2800" dirty="0"/>
              <a:t>する</a:t>
            </a:r>
            <a:r>
              <a:rPr kumimoji="1" lang="ja-JP" altLang="en-US" sz="2800" dirty="0" smtClean="0"/>
              <a:t>過程で</a:t>
            </a:r>
            <a:r>
              <a:rPr lang="ja-JP" altLang="en-US" sz="2800" dirty="0"/>
              <a:t>生まれ</a:t>
            </a:r>
            <a:r>
              <a:rPr lang="ja-JP" altLang="en-US" sz="2800" dirty="0" smtClean="0"/>
              <a:t>ました。ポジティブな感情にもネガティブな感情にも</a:t>
            </a:r>
            <a:r>
              <a:rPr kumimoji="1" lang="ja-JP" altLang="en-US" sz="2800" dirty="0" smtClean="0"/>
              <a:t>役割があります。</a:t>
            </a:r>
            <a:endParaRPr kumimoji="1" lang="en-US" altLang="ja-JP" sz="2800" dirty="0" smtClean="0"/>
          </a:p>
          <a:p>
            <a:r>
              <a:rPr kumimoji="1" lang="ja-JP" altLang="en-US" sz="2800" b="1" dirty="0" smtClean="0">
                <a:solidFill>
                  <a:srgbClr val="FF0000"/>
                </a:solidFill>
              </a:rPr>
              <a:t>ポジティブ感情には、</a:t>
            </a:r>
            <a:endParaRPr kumimoji="1" lang="en-US" altLang="ja-JP" sz="2800" b="1" dirty="0" smtClean="0">
              <a:solidFill>
                <a:srgbClr val="FF0000"/>
              </a:solidFill>
            </a:endParaRPr>
          </a:p>
          <a:p>
            <a:pPr marL="0" indent="0">
              <a:buNone/>
            </a:pPr>
            <a:r>
              <a:rPr lang="ja-JP" altLang="en-US" sz="2800" dirty="0" smtClean="0"/>
              <a:t>　他の人との交流を促進し、</a:t>
            </a:r>
            <a:r>
              <a:rPr lang="en-US" altLang="ja-JP" sz="2800" dirty="0" smtClean="0"/>
              <a:t/>
            </a:r>
            <a:br>
              <a:rPr lang="en-US" altLang="ja-JP" sz="2800" dirty="0" smtClean="0"/>
            </a:br>
            <a:r>
              <a:rPr lang="ja-JP" altLang="en-US" sz="2800" dirty="0" smtClean="0"/>
              <a:t>　目的をもった行動を促進する役割があります。</a:t>
            </a:r>
            <a:endParaRPr lang="en-US" altLang="ja-JP" sz="2800" dirty="0" smtClean="0"/>
          </a:p>
          <a:p>
            <a:r>
              <a:rPr kumimoji="1" lang="ja-JP" altLang="en-US" sz="2800" b="1" dirty="0" smtClean="0">
                <a:solidFill>
                  <a:srgbClr val="0000FF"/>
                </a:solidFill>
              </a:rPr>
              <a:t>ネガティブ感情は、</a:t>
            </a:r>
            <a:endParaRPr kumimoji="1" lang="en-US" altLang="ja-JP" sz="2800" b="1" dirty="0" smtClean="0">
              <a:solidFill>
                <a:srgbClr val="0000FF"/>
              </a:solidFill>
            </a:endParaRPr>
          </a:p>
          <a:p>
            <a:pPr>
              <a:buNone/>
            </a:pPr>
            <a:r>
              <a:rPr lang="ja-JP" altLang="en-US" sz="2800" dirty="0" smtClean="0"/>
              <a:t>　自分に何か問題が生じていることを知らせる</a:t>
            </a:r>
            <a:r>
              <a:rPr lang="en-US" altLang="ja-JP" sz="2800" dirty="0" smtClean="0"/>
              <a:t/>
            </a:r>
            <a:br>
              <a:rPr lang="en-US" altLang="ja-JP" sz="2800" dirty="0" smtClean="0"/>
            </a:br>
            <a:r>
              <a:rPr lang="ja-JP" altLang="en-US" sz="2800" dirty="0" smtClean="0"/>
              <a:t>「</a:t>
            </a:r>
            <a:r>
              <a:rPr kumimoji="1" lang="ja-JP" altLang="en-US" sz="2800" dirty="0" smtClean="0"/>
              <a:t>心のアラーム」です。目覚まし時計と同じで、</a:t>
            </a:r>
            <a:r>
              <a:rPr kumimoji="1" lang="en-US" altLang="ja-JP" sz="2800" dirty="0" smtClean="0"/>
              <a:t/>
            </a:r>
            <a:br>
              <a:rPr kumimoji="1" lang="en-US" altLang="ja-JP" sz="2800" dirty="0" smtClean="0"/>
            </a:br>
            <a:r>
              <a:rPr lang="ja-JP" altLang="en-US" sz="2800" dirty="0" smtClean="0"/>
              <a:t>アラームは不快でないと役割を果たさないので、ネガティブ感情には不快感があります。</a:t>
            </a:r>
            <a:endParaRPr kumimoji="1" lang="ja-JP" altLang="en-US" sz="2800" dirty="0"/>
          </a:p>
        </p:txBody>
      </p:sp>
      <p:sp>
        <p:nvSpPr>
          <p:cNvPr id="2052" name="AutoShape 4" descr="data:image/jpeg;base64,/9j/4AAQSkZJRgABAQAAAQABAAD/2wCEAAkGBxQTEBQUExQWFRUWGRkbGRUXGRoaHxgeFxYcHRoaIBkYHCggGhsmGxUcITEiJyorLi4uHx8zODMsNygtLisBCgoKDg0OGxAQGy8lICQtNCwwLzQ3LCwsLCwsLCwvNCw0NC0sLCwsLCwsLC8sLCwsLSwsLCw0LCwsNCwsLCwsLP/AABEIAOEA4QMBIgACEQEDEQH/xAAcAAEAAwEBAQEBAAAAAAAAAAAABAUGBwMCAQj/xABIEAACAQIEBAQCBwQHBgUFAAABAgMAEQQSITEFBhNBIlFhcTKBByNCUpGhsRRigsFDU3KSorLRFRYkM7Pwg6Ph4vE1VGOTwv/EABoBAAIDAQEAAAAAAAAAAAAAAAAEAQMFAgb/xAA0EQACAgECAwUHAwMFAAAAAAAAAQIDEQQhEjFBBRMiUWEjMnGBkaGxwdHwFDPhBhU0QvH/2gAMAwEAAhEDEQA/AO40pSgBSlKAFKUoAUpSgBSlKAKrmPj8OCh6sxOpyqii7OxF8qjzsCbmwABJIFZ7g30l4aWXpyq2Hv8AC8pTITa+UsD4Tp30PnfSs59L2PV8VBErXMKOXH3TIUyg+uVCfYjzrnCw9Rs7Xy/YXXXQgsRtrf8AD3sF52tSwWwgmtzu3F/pBwUDFQ5mcbrCM9vQvcID6FgaoZPpXX7OEe370ig/goYfnXNALbUqt3y6HSrR06H6V47+PCygfuOjfkxWtJwznbBTglZ1QqLlZfqyPWz2uNdxcVw018yRhhYgEf8Aevv61Kvl1Du0dXxf0p4dZSqQyyxg26q5AGsdWVWYFl9dL9rggnacL4hHiIUmibNG4up1HyIOoIOhB1BBFfzVh06TZSSUb4SSTY6+E38+3t579f8Aoex6nDzQXGeOQsF/ckAIYDyz5x7j1qyu1ylhnM4JLY6BSlKvKhSlKAFKUoAUpSgBSlKAFKUoAUpSgBSlKAFKUoAUpSgBXjjMMskbxtfK6lTY2NmFjYjY6717UoA4BzbynPgyqyMjxyOwWQMc7qBmJZSNGOgJudT66Vdbv6YJL4vDr2WJj/fcA/8ATFc+xOKVNzqdh3P/AH50jYkpYQxF5R6u4AudAK+Ufw3Iy+/YevlUrhXAcViWBSFzroSCka6b53Azn1UG3l3Ovh+jDMFM+JbN3SNVyg+hcEsR5kW9BVex3hmAZg4udI/XTN/7f19t5uIw0kZUSRtHnXOgYWLLe17dtex1FxcC4rq3BuTcLh2DhWkkG0kpzEeoUAIp9VUGpXM3AUxkORjlddY5LXKNby7qdiO48jYiMk8JxiaMMpU9/wAvI+4OtbfkLkZsQIMVNKnT3yx5gzFWsyMdMq5lsQL5gLaVk+JYCTDymKZcr7juHH3lPdfzHe1dQ+h2ctgpl7R4h1H8Ucch/OQ1fSk5blVmyN3SlKcKBSlKAFKUoAUpSgBSlKAFKUoAUpSgBSlKAFKUoAUpSgBSlKAMDzDgo5/2yeWNJGRZYogyg5FiU3tf7RkzG/llHapWHwMWDgUYaFQzFFHbMWIGZ31YgAknfQWFTuLcNkR5SkZmhm+ONSodGKhWZQ5CshUXIuCCCRmzWHlwDEM0Co4KyxAJIrWurKBqQCdGFmHowrPtjNSbfIbrcWkkevDcU79RZFAeN8pK3ytdFZWW+oBDjQ7EEa7n2xuMSJM7mwuBoCxJOwCqCSfYV6sDY23tp71D4NiutBG7avYZxYXVwLOpA2YNcWqosJkUgZQykFWAII2IIuD7Wqv4hi5Q+SFEZlQu2ckA62VAQNCxDeLW1tjevvHYnI8MSEBnceEAaRoCXNuy6Bb+bKO9TjQBQ8fSPEYaB2jV1aXDsquoNg8iX0PfKxqfyxhI8NiJIYkVI5l6wRRYK6lY5COwBXp2HYhvOo/GHZ5Io0jaUowlkWPLcABumPGwAJksRcjRWq64Lw91ZppQBIwCqgNxGgJNr93JN2I00Ua5bm+hS40+hVa48OOpb0pSnhUUpSgBSlKAFKUoAUpSgBSlKAFK/CaxnN3PSQKEwpSaV1DBr5kRWF1clT4yQQQoIuNbgWuAaPH8bggLCaVYsqq13IUEOzKACdGN12Guo8xWY4h9J2ERkEayzAvlYrGV0ysbr1cgPiA9LX1rmOOmeaXrTO0stiM7HsbaADRRoNAAK8YpbqpsbsBZACWJIvlCgXY+gF6gk6zhfpLwbHxrPD6vHmH/AJJe3zrU8O4jFOmeGRJUP2kYMLjcabH0rjWD5MxcxViiwgXI6rWOoIvkQMdj3INW+D5KxkEnWw+KiSXzCOA1vsv4iHX0I07WOtVu6C6nSrl5HWKVU8B4q0oKTII54wM6KSVOYaOjEAshII8wQQdtbarE01lHLWBSlUnGuZYoGMYBlmsD0k+zfYux0Qe+pGwNTjJy5KKyy7rI8ycRwZkuDI2JXS+F+MWv4Xe/TtqSElNrm9qpcfjZ8R/z3sh/oIiVT2ZtGl+dlP3a84owoCqAoGwAsB8hTEdK5LxCFvaCj/bWfU+4ON4sSotoem7qgMujgtoCxj8GpsLAbkV9ccLxSu+IwkUY0/4lZ5UVwBpmkiiupF7Wkt6E1EjZJorlbo42Ybi/l5Heo/FMM7IAGkksfhkleQAWNrLKxS97bjQXtraqrtDHGYf5OqO05crOefkXnBhPlldMLFBGFJM0skl3K+jxiQqAD4msNrX7QMJxzEuA04IRgpC4XKHAIFw3X9/skHy1ryXDXRVZpCot9WZZDHp2yM2XKOwIsNK/ZcRlkRSPjzAG/dRe1vUBj8q6r0EIrxnNvak5Nd2bXlriGEZenh2sw1aN8wlv3ZhJ42OnxG9/M1eVzCfDq4AZQbG4PdT5gjVT6jWrDh/HMRBpc4iP7jn6wf2ZDo/s+v79dT0zj7u5NWvhLaez+xv6VXcH41DiQTG3iW2eNhldL3tmU6gGxsdjY2JqxqgfTyKUrO86cQnSEQ4QXxM1wpuB01W2eUltNMwA38TLodahtJZZKWXgrubufo8KzQwqJpx8QvZI79mYbt+6NfMrcVzfiHNWNnJMmJkUH7EJ6Kj0BTxkf2mNeOP4OmFYJisUkch1yJHLMTfW+dsgJ13J3qnxE6ZxkksncyFAW/hUkKP4jScrZSL1BInLxCcbYnEg+YxEw/8A7rQ8H+kDGwEB3GIT7soAb5SIP8wasoz2y+F7Ns2Vsp9mIyn5GvquFOS6kuKZ3XlfmzD41T0yVkUXeF7Bl9dDZl/eUkdtDpV9X83QysjrJGxSRDdHXdT/ADHYg6EaG4ruPJXMYxuGzkBZUOSVBsGABuL/AGWBBHvbcGm67eLZ8ymcMGgpSlWnBVc08X/ZMJLPYFlFkU7M7EKgNuxZhf0vXCIo7FiTcsxZjYC7MbsbAaXNzb1rpP0xxKYsLoL9Y+IaGwic5bjWxYKbfuiudVAH3gMDJLMI4vE77KdkA+JiRqFFxffWwGpArqfL3LkWFXw+OUjxSsNT6D7i/uj53OtVn0dcNCYbrkeOfUHyjBPTHsR4/wCL0rWUjdY5PHQarhhZFKVEl4jGsqxEnOwvYKSBvbMQLLfKbX3sbbVQWle3FI3CYuBwwglaOQ6jwZwk6m4vZdJPUovY1ouMcchwwHUYl2+GJBmdvZfK51Y2A7kVm8fwyGDC4zIgRZVmkk1NizRnMbHa9r2HrVLhoyLs7F5HsXkbdjb00AHZRoK0tDDvMrojN19/cpPG7LQc2zzOyDp4YDOZM3jeOJFB6oY+Ak5lGxAObVstjW8QEYKzxdQWKpiFkzZ7SW6UrBtSb2W+1mP3LCFjcEjYnDOYBO13QRkKc142K6NuFcAnyBJ7V6YXl7ESEQCPFJCyqjuzFFZQsAdsjtcMbYg3y3JynuDUWqdV+3QKZQ1Om8XXZ/E98RiVQqCfExsqKCzOQL2VFBZjbXQVIxnCsSMNNO9oEjjd7GzyNlQkCw8MdyBvmPawNbbg/A4cMD018ZFmlbxO9vvOdbemw7AVB56kIwTKN3khT5NMmf8AwZqdnfKWy2E69FCtcU98fQyGFhyRog2VQv4C38q8uItIE+qF2v5A6WOwZlG9u+1+9SqU7KOY45GQpYeT8S9hfe2tvPvUTiOHz9HxMtpovElsy9R+mWGYEaLKTqDUyovFFJgktuEYj3AuPzAqJrMWjqtpTTfmW2P4FiYLnKMRGPtRi0gHrET4vdDc9lqr/bY+m0mYZUBLHUFcouQQdVI8jrXTsNMHRXGzAEexF6q+Ncs4fFHNIhD6fWIxRiAbgFlsWAOoBvakoaiS57mtboISeY7GHwbwxwmWRZVfNeXEowToHQdMOWGdYxYMFDJdXuCbipUXN2LYiNHwzlWcmdVZgyobJ4Q1iXvcsrAAq6271X4blrGIRfDM7oLLIzxkZ1MDKy5pSyRGSGQkAXyyDTS1fPDhd8Q1gLzyrlDZgnTkZSoPlnztb96lNLCc7fFy5sa1lsaafBz5I2PDOcEJCYlf2dybBr5omPa0lhlJ8nC66DNX3KwOMxDk6RpFHrsLBpGPz6i3/siswygggi4O4PepHKYEc08IJsypIgJJ0HgdRfZVAj02GYAVbraOCvK5FOg1feT4Jcy44JxSPGYdJkU9N81g62PhYre2uhy3HpX1j8E3TP7MIY5Ds7x5gPXKpUk/OvzEYIlUWCQQiLZEVcptayMLaJa4sLHUG4sKsayTZOfYvkPFTSF5sYrsd2aNjp5Bc4Cj0FhXpN9HSLh5T1ZJZsjGPZFDgEqcq6nW2hJrW4jjUKYqLCs310oZkQAnRQSSSBZdFNr72NWFTlkYRwKGYMAQdwD8m2rYfRZjTHxHJfwzxspHm0fjQ/Jep+NVHM/ABg5I1uC0pxLm3ZFkjEK+lkb8S1Svo/jLcUwtvsmRj7CFx+rD8atr99YKp8mdzpSlPixhfpeg/wCCjlJsIZlLH0dWj/zSKflXLsJgC+dYEUHLmZiVRUBBCs7NYLc6DuT20Nu/cX4XFiYWilUMrBhfuuZSuZTurWY6jWuVcDgbCzvhsShMkcqykqpPVjERjWZFFy6q9mKi+Qvfdaqtk4xbR3CKk8M3vByP2eLKLLkUAXU2AUAC6EqduxNV3OPGpMHhxNHF1QHUSL3CG9yPW9hrprUrAcWjkfKjZgR8Y+G+4QMd3sGOUXsFN7aXszWcn1HGj8BobC50Hmfb1rzngzoVJYX7qSpHqCNQaosRh0MnRMkuMlGvRdlCID9qXpoqhP7YJNtAxFSk2Q3gi8a4k0sTRDVZ5LIbf0CBeo5udVdwyKe4dSLjWvB2N1VVLO5siDdj/IAak9gCajRTlvrTeSWYgKEsc9iQiR7WjA1F9ACWJ3NbnlvgXQBkks07jVhtGun1aG18txcndjrsABs0+wqx/wBnv8DCtT1d2eUY7fE9eAcDWAZms0zDxPbYfcW+yC23c6nWrelKrHklFYQrKc/y2XCqSADPfXvlhksPxIPyrV1zL6WMSHnw+HYAqqNLYjRixyKRfQ5QGv5Zx5iji4dy6nTPUz7lPHFtn5H3SsJhJ5A8gjmlRVKgC4YA2zGwkDC1mXQaaVJi4viOoydW4VUNyiXuxcdgB9im1rYdUxef+ltYn4XF7454/K9DZUO2u3esZNxXEmVV6xUFWN1SPdSgtdlP3zUV8zyssrvIMqkB2JG5DeAeH7vbvUPWw6JnVX+ldXKWJyilnHV/p+p27k2XNw/C63tEi3ve+QZb373y3q5rH/Rbiy+BKG9oZXRT2K6OoB8lEmT+GthSieUWWVuubg+jx9BVNxjlqGds/iil/rYjlY22DAgrIPRgbdrVc0qStpNYZz7H8GxMGrJ14/6yEeID96G5J8roWv5Cq0TklZoCrPGTYXsG7PGx+zcaa7EKbaWrqdY/6QMDEIuooyYmRljjlSwa5vct2kVUDNZgdtLE1erXJcE1lMSs0kYPvK3hrf0I+DxhOefDqZo5DeSG4WSORVCmwchb2UXUkbXBN6ssPjmdwohkVbHM75VA8gBcljf0ta+uwOFxOMfD5hAg65uyShmF850jlTKUlBcEKSQRcgFdSdphOISNGsnS6sbC4lg8Qt+9ExEitfQqA5B0rLtocJNLfH8/GDUo1MbIp+n8+56/7Ki/av2kp9dkyB7nRbk2C3sDqdbXtU6qj/efCC+adY7GxEoaIg6aFZQpB1GhFRuMcTjliKwyCQgglYxI5NtQA0CsyMGswYA6jaqOGQxxLoV3NPLsbEs2X65mGbIitE/TZlkWRVDMPq7MrlgR5WsYv0N8KLs+MYWXJ04/UsQ0p9gVRQfPOKscPy9isXcT9WGIgqXkdGlKMLMsaRxosWYaF3BexIFr3rd4DBJDEkUShEQBVUdgPfU+51NNU1vOWL2TXJEilKU0UioHF+Dw4lQsyZspurAlWQ2tmR1IZDbuCKn0oAycPKcsThosT1CL2OKVpmAPZXWRAotp8JJG5NUx47iWzZDAAGZVcpI2YKbZsvUXQkG2uose9bXmLGGHB4iUbxwyOPdUJH5isDhYAiIg2VQo+Qt/Ku6NLXNttCus1dlUUovme+H4mSp/av2l3GnTg6ccT22IYMJAD3DP8juabiZTqBmw0Y6gyhEHhRFYeC+XxuxkLG9r2bXw1ZwyhlDKbg7GvPGysqEqLm40sTYFgCcq6tYEmw1NrUx/TV1pyj+M/bqIS1ttuIy/b/wn8uSJDj0Yqv1ymLNbVWUZkAOyqwVlPmRGPKuhVylw7wA2yS2V1G+SRCGX8HUV03hmME0Mcq7SIrD0zAG3vrVd8cSyuo5obMw4X0JNKVX8U43h8NbrzRxX2DsAT7LuflVA6WFQ+KcKhxCZJ41kXcBhsfMEaqfUWNUw594f/wDcj3KSAfiVtX2edcGb9KZZiNxEQ1vc3sKjKZO63MjNyJH18QkM0kYRlsGAkF2QMblrOd/vVBTkSX9qWMYmO8kbtmMLaCFkFrdXv1/Pt61qOFdXFy4uWCUQ/WIuWSMSLpBGb2V0a+v3rbaV48XlxGExWHkeSOZmjnWwiMaqM0JuBnZrnKN2toLAa3X4J8foPx7QujHCm8/X8mdwfI0kjFjiUHTeWPwwk3yvlJuZdNUv6Vb8C5Fw5xUgnaSbpxxsoY5F+saTMCI7Zh9UujE1Yct4TEzQmWPERoHmxBKSQGS317iylZUIGl9c29ekXEf2PHTLMzSl4YGzqqqFs8wsFBvl76knU6+RGEuPfkRbrrpxw5s1+HgVECIoRVFgqgAAeQA0Ar0qDgOLwzaI4J+6dD+B3qNxnmbC4U2nmRW3yC7PbzyIC1vW1MbIQLelYpvpOwXYTt6iO35MQa9sN9JOAZgDI8ZPd4pAPmwUqPmajjj5k8LNfWC5nxfVxxUG64dQn/iSgO9/aPp2/ttW2w2MjkjEkbq8ZFw6sGUgd7jSua4KYyKZTvMzSa9hIxZR8lKr8qZ08czz5COus4aseZGixccmIKZLvHezHKbWy32JZL5xa4GbW1wKknCLcspdCxuxjkePMfNumwzH3r3pTijt4t/5+xkceHmO3zPH9mQxmMDwEEED1313vc3vvet1yrjzNg4nY3cAo583iYxufmyE/Oue8HN42Y/aklI9uqwX/CBWx5CkvFiF+5iGA/iijk/WQ0vqEuFMf0EmrJRNPSlKUNUUpSgBSlKAKXnT/wCnYv0hkPyCkn8qyB3rdcfw3VwmIj+/FIv95CP51gMNLnRWGzKD+Iv/ADpvS9TL7SXuv4/oRuD6RlfuPIvyEjW/wkVNqDhPDPMv3skg/iXIR+MV/wCKp1NR5GdLmK0nIU/1EsR/oZWA9VktKPkDIVH9ms3XgnH/ANjOKZfjaBMg3GcSMqXH/i39kPlS+qxwZ8hzs+TVvD5osOfueTCzYbCn60f8yXQiK/2VB0MltddF03Og5c7FmZ2JZ21Z2JZm92Op+dfmupJJJJJY7kk3JPqSSaVhzm5M9FGOBXw8QJBI1GxGhHsRqD7V91+SOACTsBc/KuCSy5e5nxWBZxHKGjla7dVeplawAJNw1iABfNpYabmrLH8yT4nE4czSRnKWUJGoUWdCWNiWYm6L3tVVwrgLYuPEugJMMakJ2kzklkIPfIht6kdjVtwHEmaCJ2YNkuqgIigZbqG8KgsxXcknc2temapOWxb31ca2pQTb5Py/c+uW+bMZBh1WN4yrXe0kZbKZDnYAq66ZmO96gcZ4q8svWnxGWSwUMCqAAEkLl2YXYnxXOu9W0OBRBlEOFcDYzYWKRlHZQ9gSB2zXr3id4gTE8cAGp6OHwybaneI2q3hYxHX6aK2oWfj/AIM9iuOs0aKhyuRd3X7NiRZb9yQT6C3ciqsDc6kk3JJJJPmSdSfU19T8PdMNDjXvbEGZhmN7bMpJ3LMA5v5KPWvzKwurjK6mzDyI3+X8rUpZNyYiklyFKUrgk98HxCaASdBynUVldfsvmUrcjswvo24IG4uDuuH4pZYkdPhYaDytoQfUEWPtXPqu+UsTKvWjROoq5ZMoYKwz3BC5rKdY76sNWNOaXVwoz3jxHz8hDX6WV0U4LLXQ11eOMn6cbv8AcUt+AvXh/tSMXz547b9RHUf3iMp+RNRsXjo5jHDHIrl3BbKwNkj8TE27EhU/irXjfXNZhJP4PJhOmyLxOLXyJ3DoOnDGh1KooJ8yBqfma1PIK+DFH72IuPlh4V/VTWerUchof2PMRYvLM3yEzKp+aqDVWp2ikN9n72N+n6mipSlJmuKUpQApSlACuW4GPIhj/qmeP/8AU5QfkoNdSrn3HMHIuPkSJVfrDqgGQLkyqkbgixNr5W0H2jVtNka3mXIU1lMrYJRWXko+Ly9Jo57Ehbo4XfLIRY2uAbOqewLV5tx4doZj8kH+ZxV3PwL6t3xjAxhSTBDm8Vh3kNmc+QAUed6yPG06DSx/WKMjMnVFmFgbqWHge2hDKTpvqCSvqe0ZxfscY9RWWgshWpTRJn4lO+gywjzHjf8AEgKp+TVneJrllCi9iAzMbks3jAuxNybH8hVvhMQrjQ6gDMDcMLjup1B96jcTw4MRkFrrMqHa4WSIkHztmS3uazVqLrrPaPlnY70SxckVdKUrs3D8ZgBcmwqVwzhjYqdcOoN2+PcFEAuxOxFxZR6stT+VVAmeTw541j6eYXCtNMsXVt3yB7/P5jqnDsFkLMzmR2sOowUNlXZSUABAYsRppeuXLB0o5KDgES8OgSFlLvYS4h1y2TMQgY3IJUZbafZRjvoaWPALBLiIlFgszke0gEgA9AHt8q13E8Zh0d0mRmaSNQ+WJ3vHdwqnIp0uX09TX3yuOtjcRiEZxGFWMxsHXM5VWLFXsBZMoBAv4jc7CrtO3xHN0fCZVVJ2BPtUXjUTLEyNdGlUqmYZblrKLX38TqPcgd67GKoeaYB9TKDlcSxpfsUkkUOhB0INh6g2Ipybai2haO7Mzi+HrihiOHPEUhhig6Uw3zFTYjS3hygW7+IHQ1X82cnu8azRWfEKirKo8ImyKBmUE6Pp3OosCdBWhw/M8LC9pl33hkOxtuikdvOp3C+KRz5+nm8DBWzIyalQ2zgHZhWduh3hOHxuGAI1BAIPodq+q8cGwMaEbFQR7EaflXtUlYq/5IP/ABT+sX6Otv1NUFX/ACWwWWeRjZUjQFjsMzMT/kH5Uj2l/wAWf86ouo/uI1Rx2Vps2oTJYDc5l231JbQe9fEOAeY9WKaGSYKA0IJyhHJK5ZBc3JU+OxV8uwtcQ8Gqz4oRzJkimIYK9rS9JbiO33j8ZU65VI87WnE8VNHiWcRTG2wjRmVkiicRpdbi7SzltRYBNdbXo7M0UtNLvZxxPp6bL87k6iyvUQ4U8xf7kHFYh41JeCZW2AyZwWJsq548y+JiALkakV0XgWC6GFhiO8caqT5kKMx+Zua59geOzNiIUxS5IUnVWLABnKYYyIxVbgDqoHtoRdQQMpv0rD4lJBdGVh5qQf0r0kNTK9b42eNjLjpIad+HO/metKUrs7FKUoAVD4nxFIEzOfYDdj5Cplc35jxxlxD32UlVHkFNvzIvQB68U5jmluAemn3VP6tufyFZfiUzpJA0TZHDP4vMGNrqe5U6X9gRqAasKreLfHD/AGm/6bVTe8Vya8jiyTjBtFhwV8Rio7MscrC3UUzFSM0JhkVgVzIGXK4KgjNmtoat+PZnXD4abK7KFlmO4JQ2jAuB8Tgtew+A6C9qyTwqSGI8Q2YaEX8mGo+VfULSRsWjckta6yEuDbbxE5l/G3pSGm1FasTs5C1naDnU4pYb+hfY3h8cvxrcjZhcMPZlsR+NUuK5fYCQK3VWQKCrnKy5SbFXUWJF7i4Gw1r3wHMYZFaWJ48wBzL9Yuv9kZh81A9atsLi0kXNG6uPNSD+leiSov3WG/uZcJ20vKOdSK8bZJkZG7FhYP7EErfzAJ+dFcG9jsbH0Nr/AKGuhcREfRfrANGFJYMMwsBc6dzpVBPyXHnzxyyR6Wymzg+V83iNvU331FJW9nvPgZq09pxa9osfgosJiWjcOmW4DKQwDKyto6MvdTYXHoPKusclM7YRJHCr1fGqAucqnRTmkdibqAbaAXt2uebcO5PlEjCVk6RYschJLX7AEDKD31Ntbb3GpfBOLZJpwB/RtNMUItbL4ZAyiw+yQPQ7GhaC2SGH2lTF4zkveYIyMRE0VnlYZGhvZmTNcOLA2CMTcmwsx1uADp+X+Gfs8OViGd2LyMNizdh6BQFHooqq5T4phrmJYVw07eJk0+tI3ZZbDq7d/EO4Glaiu66nDZl8r+8ischULjOA68DRg5W8LI1r5XRg6NbuA6qbd6m0qxrJWcyiaWKaSJoTmYs4iUrdSxu+XOV6kRcllddg2VgpXWymU4PAYmVrdVg8jW2zsoVFv3sFRL97Vd80cUwqjpTIMRJoywBVZh5Mb6Ri40ckbaG9c+4rw6acZRKYYibmHPLiBobjxzP2OtgABp5VS9NZNYjuiyztCEEo2MxFxGqr7KAPw/QX+VetaAcmDNm67k+ZVdPQdgK9hyfEfjlmYeV1Qfiig/nUrQWsWfaVC8/oY9pM0ihQWteyrqXbawA3A1v2B9q23LfCHjjBmtmLFygNwG0AJP2mCqAOw13JvVjw7hcMAtFGqdiRqT7sdT+NS2YAEkgAbk9qcp0EItSnu19EZ+p7RlYnGGyf1Z54qDOpW5U6EMN1YG6sPUEAipWD43iZ4lOWKK4s0isXYkXVsqFAq6gkElvY1leJcf6l0gPhGjS6gG4BslrEgg/GOx011H7FzHMqhQkIAAAsHFgNha/86R7Zo1l8Y/0kcvq8rl8/yOdkzrp4u+eF0W/1LfjUIRcOBt1vckmKUkknUkk3vSCdkbMjFWHcG1UB4pNNiIVcoQrs5VFIyjpOuYksT9u3a96u6W7N0d2kp7u73st888zQ1F8LpcUORueWuYesenJbqdmH2rb6djWirm/LcDPio8v2TmJ8gN/9PnXSK0CgUpSgBXNuYMGYsQ4OzEsp8wxv+W3yrpNQeLcLTEJlfQj4WG6n/T0oA5lVbzBAWhuAxKsrXS+YDMAxGXX4C2g7XrS8U4FLCSSuZfvrqPn9351WVEllYAySygnw4ph+7eI/5kJr1MF/ilkYf2go/wDLC6VpZIlb4lB9wD+teP8As6H+qj/uL/pSX9F5P7Ha7pb8C+37GVweDW7hUeSMEWyl3UX+JLZrGx12727VOHDmcgLE0W31twhUA7LkOe9u2grSKoAsBYeQr9q2Olimnl5JdmzSS3IM8cmaOPql0kkW6uASAgLkBxY28FjmDE33q/qtTDsMUuZSuSIsARa/VewOuu0TfjVlWxp8uOWef1vCrOGKxgVC4iSGha9gJQDruHVkA/vMtTagcdS+Hk1IyjOCu4MZDgi4Ot10q6XIWh7yRKxOHV1ysLjQ9wQRsQRqrA6gixB2q85f5ikjdIMQTIrsFjn+1c7JIBuTsHG/2gPiNPjoJMO4WceFrZJ1HgkvsD/Vv+6dD9knUD5wvDFxUzo9+lEhzEafWSLZbHsUQlvd0NKaidfdOY/pIXQvVf18seZs+K80YaC4MivJcL0Y2QyEk7ZSwt7mwFZziPH8TPop/Zo+4QhpT/H8MfkQoJ8mFeDYVnw2IijYSxRqjQvlRbyRsXyDpKqsoKJqFGpYXNtI0MwZA4PhYBgfQi4P4VRonG7LfQa7RnZThRezPnD4dUFlFrm5OpLHuSx1ZvUkmvLByszy3+FXyr/Ci5j/AHiR8qkYJJJ79BboPina4iUDcg/0pGuiaaWJWonBktAhN7sC5vobyEubjsbtT6nFy4Y9DJlXKMeKXUm0pSrCorFGKMk6xqGVWUhyGbKGQaZVtpmVtcwqO+CzG8zNKRsraIPaMeG9xoWuR51rOUpsuOZf62H84ZBb52nP4VtZcOrfEqt7gH9az7pS4nFs29JXW61NLc45jOGRSm7r4tsysyNYbDMhBI9KjrwCAG9pD7zSkfgXtXYzwqD+pj/uL/pX0nDYRtFGP4V/0qpSa2TG8I5ZgOHgDLDF8kXf10GprQcP5VmfV7Rr66n+6P52reKoGwtX7UEkLhfC44FyoNTux3b3P8qm0pQApSlAClKUAKr8XwWCTVo1v5jwn8VtVhSgDPS8nwHZpF9iD+ory/3Mj/rH/wAP+laalAGfi5RgG5dvdgP8oFWeD4VDF8Eag+drn8TrU2lAHOuKS58biX8mWMH0jjH6O715U59h/Y5EeE367yM0TnwgjxMysBmW7OLg3GugFUMPMy7PDIvquV1/Ihv8NaNDzBYRiaqmfeNl9XzIgYEHYgg/OqleZ8OR8T9/6KXsbH7HmDX5/vHESqosrlmVR4Cgu7BRcyZbC5FWcSxkX7qzOMM6Vy6RPw+ESgOGiVZFYAglRlcEHQ+IGq/G8kxdMpAxiBOZo2vLFIf/AMiMbsLaWDLoFBuABVlyrw6SDDCOXLmzyNZSWCiSRny5iBe2byq3rJlFPY9HFtJPqYrhnCeIRyPnMEmYKqtndVQC+ojC9r2yCx01c6Wn8N5Iw0ar1QZyO0nwDW/hh+AAHa4JAtrWmpXMIKHImT4sZ6FDzrLlwEqDTqAQi2luswjJHlZWJ+VZMCrT6UMcY0wthmPWLZL2uFicE39C627XI23rKwcxwHRmMTWvllGX/Fqp37E07ppwWcvcz9fpr5JWRg3Hz6ZLaleMWKRhdXRh5hgf0NJcXGouzoo8ywH6mnMmPgk4CXJi8K97Dq5W9RJG6gf3yn4V0euO4njkBeNEkDv1YSuXUArOhBL/AAgXAub12Ks/UNOexuaKE41eJNb7ClKVSNilKUAKUpQApSlAClKUAKUpQApSlACqriHMEERILZmH2U1/E7D8ao+beNtnMMZygfGRuSRe1/KxrK0AePPvGf2nEQWTKI45dze/UaPt2t0vzrPV7cVN8U3kI4x8y0hP8q8a19IvZIz737RkLhjk9S/aRwPbOf5k1KnmyLnG6WcfwEN/KovDD8e/xtuLbsT8xrUjFreNx5qw/EV1Ws1Y+JzJ+PJ2LCc4RE2kRk9R4h+Wv5Vf4bEpIuZGDDzB/wC7Vx7D4l7R9RAokAyMrZgTlzZTdRY2uRuNDVpgca8L5o2sfyPoR3FY7TXM0IyUllM6nUPH8Uih/wCY4B+7uT8hrVHxXmb/AIeMx6PID65LGx+d9qxzuSSSSSdydSfnUHRJ56xK4sxvCCHiDAZzZWV8pIsLlTdFs34g9sXFh5czSNDKEtkDBGdbozZ/FHcAXsNbbVqa0fI8inCeFgSJZ8wBBIPXfQ22NrVRe+FZNPQ6+2nwLdLfDOTSNCZjm6eiD4su5Y+ffw1+3hEyFen8Lg5cu5KkbexroXMwvjmv/UQ/9SapPKeNWKOTOrqDM9pBGxTRVHxoCF2+1auG/ApD3+8PLi4LPPJgJ8BJI8ahHQMHBd1ZAENgzC4BaxKkZR8xvXd+F45JEGSQSEAXOxvbcqdReufcx46OXEQmN1cCOW5U33eLv8qx+B41MJg6SnOGA6IAG9s1mC3GS5vcm+VtLWtbW/DlmXrdVPUTzLGx36lYLgvPczxWbCSSSoqmQxghTmGlrg6na3v8ryHmKQuqthZgGcIHykDUrqVtdQOoDrpZX1FrGzKE8GhpSlSQKUpQApSlAClKUAKUpQApSlAGC5v4cyTGS10ksb+RtqD+F/8A4qhrrEsYZSrAEHcHUGs3xDlBGuYmKH7p1H47j86AOYtw1pZZSkgEoIvE40yW8DAqMwub+LxC4ItpX4vBcSdMsY9TISPyS5/KtbxHk6Y2zRh8uzo1mF97NcMPlUCTgE+zDE28s0n6rr+dNV6lwjwiVmnslJtNfMzQ4XKGdUUSCPIjWYKxYRKxOVtLHN97zr6Th2IbQQFb93ZAB75WJ/AVfpy8wN44ZY22zRqyk6310s2pJ8V9zUheV8RJownceTsEHzChbj0N66jq2o4OXprM7NfcrEFxDEpzLAFzSW0ZkQqFHsdT5WA87To0LEAAknQAbmtDgOTJLAMUjUbKovYeVhYCtPwvgsUHwC7ffbU/+nypWUnJ5Y3VWq48KMtxngTx4eJtygIkA7ZmLX9hexrPV1s1n+J8qxSEsh6bHyF1/u9vlXJYc04lxExkIgDORfXZRe1zbf0Hex2rV8nzYCXCxpMYBiEz5gxEcgvIxuLnPlN7ggketVvG+RMV1OpFkY5QpF9CASRvYqfEexqhm5bxo0bDX+bEf9Oq3nPI1KatHOhKVnDPO+zZJ5yxkQxxTByKVaJA0it1LNG8mZQxJGezr7AbXq35M5wjwkJhnSUjOzLIvjuHN7EXzAgk9iLW9qoYOWJW1lVwwFlEYbweepUZjp3FvTvUiPk/EH4TP/FGv65RUJS5linoFB1Sy9/eS57evT0JfNHM64rGYbpK4jCyoS4ALF1DggXuAOjbW3xelfPTF81hfzsL/jVlwfkGVWzOfFtmkIJAO4CoLD9fWtfwvlmKIhm+sYd22Hsv+t6sWepm3uri9lnHrzZ48mcPaONnYWMlrA+S3sfnmP5VoqUqSkUpSgBSlKAFKUoAUpSgBSlKAFKUoAUpSgBSlKAFKUoAUpSgBSlKAFKUoAUpSgBSlKAFKUoAUpSgBSlKAFKUoA//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ja-JP" altLang="en-US"/>
          </a:p>
        </p:txBody>
      </p:sp>
      <p:sp>
        <p:nvSpPr>
          <p:cNvPr id="2054" name="AutoShape 6" descr="data:image/jpeg;base64,/9j/4AAQSkZJRgABAQAAAQABAAD/2wCEAAkGBxQTEBQUExQWFRUWGRkbGRUXGRoaHxgeFxYcHRoaIBkYHCggGhsmGxUcITEiJyorLi4uHx8zODMsNygtLisBCgoKDg0OGxAQGy8lICQtNCwwLzQ3LCwsLCwsLCwvNCw0NC0sLCwsLCwsLC8sLCwsLSwsLCw0LCwsNCwsLCwsLP/AABEIAOEA4QMBIgACEQEDEQH/xAAcAAEAAwEBAQEBAAAAAAAAAAAABAUGBwMCAQj/xABIEAACAQIEBAQCBwQHBgUFAAABAgMAEQQSITEFBhNBIlFhcTKBByNCUpGhsRRigsFDU3KSorLRFRYkM7Pwg6Ph4vE1VGOTwv/EABoBAAIDAQEAAAAAAAAAAAAAAAAEAQMFAgb/xAA0EQACAgECAwUHAwMFAAAAAAAAAQIDEQQhEjFBBRMiUWEjMnGBkaGxwdHwFDPhBhU0QvH/2gAMAwEAAhEDEQA/AO40pSgBSlKAFKUoAUpSgBSlKAKrmPj8OCh6sxOpyqii7OxF8qjzsCbmwABJIFZ7g30l4aWXpyq2Hv8AC8pTITa+UsD4Tp30PnfSs59L2PV8VBErXMKOXH3TIUyg+uVCfYjzrnCw9Rs7Xy/YXXXQgsRtrf8AD3sF52tSwWwgmtzu3F/pBwUDFQ5mcbrCM9vQvcID6FgaoZPpXX7OEe370ig/goYfnXNALbUqt3y6HSrR06H6V47+PCygfuOjfkxWtJwznbBTglZ1QqLlZfqyPWz2uNdxcVw018yRhhYgEf8Aevv61Kvl1Du0dXxf0p4dZSqQyyxg26q5AGsdWVWYFl9dL9rggnacL4hHiIUmibNG4up1HyIOoIOhB1BBFfzVh06TZSSUb4SSTY6+E38+3t579f8Aoex6nDzQXGeOQsF/ckAIYDyz5x7j1qyu1ylhnM4JLY6BSlKvKhSlKAFKUoAUpSgBSlKAFKUoAUpSgBSlKAFKUoAUpSgBXjjMMskbxtfK6lTY2NmFjYjY6717UoA4BzbynPgyqyMjxyOwWQMc7qBmJZSNGOgJudT66Vdbv6YJL4vDr2WJj/fcA/8ATFc+xOKVNzqdh3P/AH50jYkpYQxF5R6u4AudAK+Ufw3Iy+/YevlUrhXAcViWBSFzroSCka6b53Azn1UG3l3Ovh+jDMFM+JbN3SNVyg+hcEsR5kW9BVex3hmAZg4udI/XTN/7f19t5uIw0kZUSRtHnXOgYWLLe17dtex1FxcC4rq3BuTcLh2DhWkkG0kpzEeoUAIp9VUGpXM3AUxkORjlddY5LXKNby7qdiO48jYiMk8JxiaMMpU9/wAvI+4OtbfkLkZsQIMVNKnT3yx5gzFWsyMdMq5lsQL5gLaVk+JYCTDymKZcr7juHH3lPdfzHe1dQ+h2ctgpl7R4h1H8Ucch/OQ1fSk5blVmyN3SlKcKBSlKAFKUoAUpSgBSlKAFKUoAUpSgBSlKAFKUoAUpSgBSlKAMDzDgo5/2yeWNJGRZYogyg5FiU3tf7RkzG/llHapWHwMWDgUYaFQzFFHbMWIGZ31YgAknfQWFTuLcNkR5SkZmhm+ONSodGKhWZQ5CshUXIuCCCRmzWHlwDEM0Co4KyxAJIrWurKBqQCdGFmHowrPtjNSbfIbrcWkkevDcU79RZFAeN8pK3ytdFZWW+oBDjQ7EEa7n2xuMSJM7mwuBoCxJOwCqCSfYV6sDY23tp71D4NiutBG7avYZxYXVwLOpA2YNcWqosJkUgZQykFWAII2IIuD7Wqv4hi5Q+SFEZlQu2ckA62VAQNCxDeLW1tjevvHYnI8MSEBnceEAaRoCXNuy6Bb+bKO9TjQBQ8fSPEYaB2jV1aXDsquoNg8iX0PfKxqfyxhI8NiJIYkVI5l6wRRYK6lY5COwBXp2HYhvOo/GHZ5Io0jaUowlkWPLcABumPGwAJksRcjRWq64Lw91ZppQBIwCqgNxGgJNr93JN2I00Ua5bm+hS40+hVa48OOpb0pSnhUUpSgBSlKAFKUoAUpSgBSlKAFK/CaxnN3PSQKEwpSaV1DBr5kRWF1clT4yQQQoIuNbgWuAaPH8bggLCaVYsqq13IUEOzKACdGN12Guo8xWY4h9J2ERkEayzAvlYrGV0ysbr1cgPiA9LX1rmOOmeaXrTO0stiM7HsbaADRRoNAAK8YpbqpsbsBZACWJIvlCgXY+gF6gk6zhfpLwbHxrPD6vHmH/AJJe3zrU8O4jFOmeGRJUP2kYMLjcabH0rjWD5MxcxViiwgXI6rWOoIvkQMdj3INW+D5KxkEnWw+KiSXzCOA1vsv4iHX0I07WOtVu6C6nSrl5HWKVU8B4q0oKTII54wM6KSVOYaOjEAshII8wQQdtbarE01lHLWBSlUnGuZYoGMYBlmsD0k+zfYux0Qe+pGwNTjJy5KKyy7rI8ycRwZkuDI2JXS+F+MWv4Xe/TtqSElNrm9qpcfjZ8R/z3sh/oIiVT2ZtGl+dlP3a84owoCqAoGwAsB8hTEdK5LxCFvaCj/bWfU+4ON4sSotoem7qgMujgtoCxj8GpsLAbkV9ccLxSu+IwkUY0/4lZ5UVwBpmkiiupF7Wkt6E1EjZJorlbo42Ybi/l5Heo/FMM7IAGkksfhkleQAWNrLKxS97bjQXtraqrtDHGYf5OqO05crOefkXnBhPlldMLFBGFJM0skl3K+jxiQqAD4msNrX7QMJxzEuA04IRgpC4XKHAIFw3X9/skHy1ryXDXRVZpCot9WZZDHp2yM2XKOwIsNK/ZcRlkRSPjzAG/dRe1vUBj8q6r0EIrxnNvak5Nd2bXlriGEZenh2sw1aN8wlv3ZhJ42OnxG9/M1eVzCfDq4AZQbG4PdT5gjVT6jWrDh/HMRBpc4iP7jn6wf2ZDo/s+v79dT0zj7u5NWvhLaez+xv6VXcH41DiQTG3iW2eNhldL3tmU6gGxsdjY2JqxqgfTyKUrO86cQnSEQ4QXxM1wpuB01W2eUltNMwA38TLodahtJZZKWXgrubufo8KzQwqJpx8QvZI79mYbt+6NfMrcVzfiHNWNnJMmJkUH7EJ6Kj0BTxkf2mNeOP4OmFYJisUkch1yJHLMTfW+dsgJ13J3qnxE6ZxkksncyFAW/hUkKP4jScrZSL1BInLxCcbYnEg+YxEw/8A7rQ8H+kDGwEB3GIT7soAb5SIP8wasoz2y+F7Ns2Vsp9mIyn5GvquFOS6kuKZ3XlfmzD41T0yVkUXeF7Bl9dDZl/eUkdtDpV9X83QysjrJGxSRDdHXdT/ADHYg6EaG4ruPJXMYxuGzkBZUOSVBsGABuL/AGWBBHvbcGm67eLZ8ymcMGgpSlWnBVc08X/ZMJLPYFlFkU7M7EKgNuxZhf0vXCIo7FiTcsxZjYC7MbsbAaXNzb1rpP0xxKYsLoL9Y+IaGwic5bjWxYKbfuiudVAH3gMDJLMI4vE77KdkA+JiRqFFxffWwGpArqfL3LkWFXw+OUjxSsNT6D7i/uj53OtVn0dcNCYbrkeOfUHyjBPTHsR4/wCL0rWUjdY5PHQarhhZFKVEl4jGsqxEnOwvYKSBvbMQLLfKbX3sbbVQWle3FI3CYuBwwglaOQ6jwZwk6m4vZdJPUovY1ouMcchwwHUYl2+GJBmdvZfK51Y2A7kVm8fwyGDC4zIgRZVmkk1NizRnMbHa9r2HrVLhoyLs7F5HsXkbdjb00AHZRoK0tDDvMrojN19/cpPG7LQc2zzOyDp4YDOZM3jeOJFB6oY+Ak5lGxAObVstjW8QEYKzxdQWKpiFkzZ7SW6UrBtSb2W+1mP3LCFjcEjYnDOYBO13QRkKc142K6NuFcAnyBJ7V6YXl7ESEQCPFJCyqjuzFFZQsAdsjtcMbYg3y3JynuDUWqdV+3QKZQ1Om8XXZ/E98RiVQqCfExsqKCzOQL2VFBZjbXQVIxnCsSMNNO9oEjjd7GzyNlQkCw8MdyBvmPawNbbg/A4cMD018ZFmlbxO9vvOdbemw7AVB56kIwTKN3khT5NMmf8AwZqdnfKWy2E69FCtcU98fQyGFhyRog2VQv4C38q8uItIE+qF2v5A6WOwZlG9u+1+9SqU7KOY45GQpYeT8S9hfe2tvPvUTiOHz9HxMtpovElsy9R+mWGYEaLKTqDUyovFFJgktuEYj3AuPzAqJrMWjqtpTTfmW2P4FiYLnKMRGPtRi0gHrET4vdDc9lqr/bY+m0mYZUBLHUFcouQQdVI8jrXTsNMHRXGzAEexF6q+Ncs4fFHNIhD6fWIxRiAbgFlsWAOoBvakoaiS57mtboISeY7GHwbwxwmWRZVfNeXEowToHQdMOWGdYxYMFDJdXuCbipUXN2LYiNHwzlWcmdVZgyobJ4Q1iXvcsrAAq6271X4blrGIRfDM7oLLIzxkZ1MDKy5pSyRGSGQkAXyyDTS1fPDhd8Q1gLzyrlDZgnTkZSoPlnztb96lNLCc7fFy5sa1lsaafBz5I2PDOcEJCYlf2dybBr5omPa0lhlJ8nC66DNX3KwOMxDk6RpFHrsLBpGPz6i3/siswygggi4O4PepHKYEc08IJsypIgJJ0HgdRfZVAj02GYAVbraOCvK5FOg1feT4Jcy44JxSPGYdJkU9N81g62PhYre2uhy3HpX1j8E3TP7MIY5Ds7x5gPXKpUk/OvzEYIlUWCQQiLZEVcptayMLaJa4sLHUG4sKsayTZOfYvkPFTSF5sYrsd2aNjp5Bc4Cj0FhXpN9HSLh5T1ZJZsjGPZFDgEqcq6nW2hJrW4jjUKYqLCs310oZkQAnRQSSSBZdFNr72NWFTlkYRwKGYMAQdwD8m2rYfRZjTHxHJfwzxspHm0fjQ/Jep+NVHM/ABg5I1uC0pxLm3ZFkjEK+lkb8S1Svo/jLcUwtvsmRj7CFx+rD8atr99YKp8mdzpSlPixhfpeg/wCCjlJsIZlLH0dWj/zSKflXLsJgC+dYEUHLmZiVRUBBCs7NYLc6DuT20Nu/cX4XFiYWilUMrBhfuuZSuZTurWY6jWuVcDgbCzvhsShMkcqykqpPVjERjWZFFy6q9mKi+Qvfdaqtk4xbR3CKk8M3vByP2eLKLLkUAXU2AUAC6EqduxNV3OPGpMHhxNHF1QHUSL3CG9yPW9hrprUrAcWjkfKjZgR8Y+G+4QMd3sGOUXsFN7aXszWcn1HGj8BobC50Hmfb1rzngzoVJYX7qSpHqCNQaosRh0MnRMkuMlGvRdlCID9qXpoqhP7YJNtAxFSk2Q3gi8a4k0sTRDVZ5LIbf0CBeo5udVdwyKe4dSLjWvB2N1VVLO5siDdj/IAak9gCajRTlvrTeSWYgKEsc9iQiR7WjA1F9ACWJ3NbnlvgXQBkks07jVhtGun1aG18txcndjrsABs0+wqx/wBnv8DCtT1d2eUY7fE9eAcDWAZms0zDxPbYfcW+yC23c6nWrelKrHklFYQrKc/y2XCqSADPfXvlhksPxIPyrV1zL6WMSHnw+HYAqqNLYjRixyKRfQ5QGv5Zx5iji4dy6nTPUz7lPHFtn5H3SsJhJ5A8gjmlRVKgC4YA2zGwkDC1mXQaaVJi4viOoydW4VUNyiXuxcdgB9im1rYdUxef+ltYn4XF7454/K9DZUO2u3esZNxXEmVV6xUFWN1SPdSgtdlP3zUV8zyssrvIMqkB2JG5DeAeH7vbvUPWw6JnVX+ldXKWJyilnHV/p+p27k2XNw/C63tEi3ve+QZb373y3q5rH/Rbiy+BKG9oZXRT2K6OoB8lEmT+GthSieUWWVuubg+jx9BVNxjlqGds/iil/rYjlY22DAgrIPRgbdrVc0qStpNYZz7H8GxMGrJ14/6yEeID96G5J8roWv5Cq0TklZoCrPGTYXsG7PGx+zcaa7EKbaWrqdY/6QMDEIuooyYmRljjlSwa5vct2kVUDNZgdtLE1erXJcE1lMSs0kYPvK3hrf0I+DxhOefDqZo5DeSG4WSORVCmwchb2UXUkbXBN6ssPjmdwohkVbHM75VA8gBcljf0ta+uwOFxOMfD5hAg65uyShmF850jlTKUlBcEKSQRcgFdSdphOISNGsnS6sbC4lg8Qt+9ExEitfQqA5B0rLtocJNLfH8/GDUo1MbIp+n8+56/7Ki/av2kp9dkyB7nRbk2C3sDqdbXtU6qj/efCC+adY7GxEoaIg6aFZQpB1GhFRuMcTjliKwyCQgglYxI5NtQA0CsyMGswYA6jaqOGQxxLoV3NPLsbEs2X65mGbIitE/TZlkWRVDMPq7MrlgR5WsYv0N8KLs+MYWXJ04/UsQ0p9gVRQfPOKscPy9isXcT9WGIgqXkdGlKMLMsaRxosWYaF3BexIFr3rd4DBJDEkUShEQBVUdgPfU+51NNU1vOWL2TXJEilKU0UioHF+Dw4lQsyZspurAlWQ2tmR1IZDbuCKn0oAycPKcsThosT1CL2OKVpmAPZXWRAotp8JJG5NUx47iWzZDAAGZVcpI2YKbZsvUXQkG2uose9bXmLGGHB4iUbxwyOPdUJH5isDhYAiIg2VQo+Qt/Ku6NLXNttCus1dlUUovme+H4mSp/av2l3GnTg6ccT22IYMJAD3DP8juabiZTqBmw0Y6gyhEHhRFYeC+XxuxkLG9r2bXw1ZwyhlDKbg7GvPGysqEqLm40sTYFgCcq6tYEmw1NrUx/TV1pyj+M/bqIS1ttuIy/b/wn8uSJDj0Yqv1ymLNbVWUZkAOyqwVlPmRGPKuhVylw7wA2yS2V1G+SRCGX8HUV03hmME0Mcq7SIrD0zAG3vrVd8cSyuo5obMw4X0JNKVX8U43h8NbrzRxX2DsAT7LuflVA6WFQ+KcKhxCZJ41kXcBhsfMEaqfUWNUw594f/wDcj3KSAfiVtX2edcGb9KZZiNxEQ1vc3sKjKZO63MjNyJH18QkM0kYRlsGAkF2QMblrOd/vVBTkSX9qWMYmO8kbtmMLaCFkFrdXv1/Pt61qOFdXFy4uWCUQ/WIuWSMSLpBGb2V0a+v3rbaV48XlxGExWHkeSOZmjnWwiMaqM0JuBnZrnKN2toLAa3X4J8foPx7QujHCm8/X8mdwfI0kjFjiUHTeWPwwk3yvlJuZdNUv6Vb8C5Fw5xUgnaSbpxxsoY5F+saTMCI7Zh9UujE1Yct4TEzQmWPERoHmxBKSQGS317iylZUIGl9c29ekXEf2PHTLMzSl4YGzqqqFs8wsFBvl76knU6+RGEuPfkRbrrpxw5s1+HgVECIoRVFgqgAAeQA0Ar0qDgOLwzaI4J+6dD+B3qNxnmbC4U2nmRW3yC7PbzyIC1vW1MbIQLelYpvpOwXYTt6iO35MQa9sN9JOAZgDI8ZPd4pAPmwUqPmajjj5k8LNfWC5nxfVxxUG64dQn/iSgO9/aPp2/ttW2w2MjkjEkbq8ZFw6sGUgd7jSua4KYyKZTvMzSa9hIxZR8lKr8qZ08czz5COus4aseZGixccmIKZLvHezHKbWy32JZL5xa4GbW1wKknCLcspdCxuxjkePMfNumwzH3r3pTijt4t/5+xkceHmO3zPH9mQxmMDwEEED1313vc3vvet1yrjzNg4nY3cAo583iYxufmyE/Oue8HN42Y/aklI9uqwX/CBWx5CkvFiF+5iGA/iijk/WQ0vqEuFMf0EmrJRNPSlKUNUUpSgBSlKAKXnT/wCnYv0hkPyCkn8qyB3rdcfw3VwmIj+/FIv95CP51gMNLnRWGzKD+Iv/ADpvS9TL7SXuv4/oRuD6RlfuPIvyEjW/wkVNqDhPDPMv3skg/iXIR+MV/wCKp1NR5GdLmK0nIU/1EsR/oZWA9VktKPkDIVH9ms3XgnH/ANjOKZfjaBMg3GcSMqXH/i39kPlS+qxwZ8hzs+TVvD5osOfueTCzYbCn60f8yXQiK/2VB0MltddF03Og5c7FmZ2JZ21Z2JZm92Op+dfmupJJJJJY7kk3JPqSSaVhzm5M9FGOBXw8QJBI1GxGhHsRqD7V91+SOACTsBc/KuCSy5e5nxWBZxHKGjla7dVeplawAJNw1iABfNpYabmrLH8yT4nE4czSRnKWUJGoUWdCWNiWYm6L3tVVwrgLYuPEugJMMakJ2kzklkIPfIht6kdjVtwHEmaCJ2YNkuqgIigZbqG8KgsxXcknc2temapOWxb31ca2pQTb5Py/c+uW+bMZBh1WN4yrXe0kZbKZDnYAq66ZmO96gcZ4q8svWnxGWSwUMCqAAEkLl2YXYnxXOu9W0OBRBlEOFcDYzYWKRlHZQ9gSB2zXr3id4gTE8cAGp6OHwybaneI2q3hYxHX6aK2oWfj/AIM9iuOs0aKhyuRd3X7NiRZb9yQT6C3ciqsDc6kk3JJJJPmSdSfU19T8PdMNDjXvbEGZhmN7bMpJ3LMA5v5KPWvzKwurjK6mzDyI3+X8rUpZNyYiklyFKUrgk98HxCaASdBynUVldfsvmUrcjswvo24IG4uDuuH4pZYkdPhYaDytoQfUEWPtXPqu+UsTKvWjROoq5ZMoYKwz3BC5rKdY76sNWNOaXVwoz3jxHz8hDX6WV0U4LLXQ11eOMn6cbv8AcUt+AvXh/tSMXz547b9RHUf3iMp+RNRsXjo5jHDHIrl3BbKwNkj8TE27EhU/irXjfXNZhJP4PJhOmyLxOLXyJ3DoOnDGh1KooJ8yBqfma1PIK+DFH72IuPlh4V/VTWerUchof2PMRYvLM3yEzKp+aqDVWp2ikN9n72N+n6mipSlJmuKUpQApSlACuW4GPIhj/qmeP/8AU5QfkoNdSrn3HMHIuPkSJVfrDqgGQLkyqkbgixNr5W0H2jVtNka3mXIU1lMrYJRWXko+Ly9Jo57Ehbo4XfLIRY2uAbOqewLV5tx4doZj8kH+ZxV3PwL6t3xjAxhSTBDm8Vh3kNmc+QAUed6yPG06DSx/WKMjMnVFmFgbqWHge2hDKTpvqCSvqe0ZxfscY9RWWgshWpTRJn4lO+gywjzHjf8AEgKp+TVneJrllCi9iAzMbks3jAuxNybH8hVvhMQrjQ6gDMDcMLjup1B96jcTw4MRkFrrMqHa4WSIkHztmS3uazVqLrrPaPlnY70SxckVdKUrs3D8ZgBcmwqVwzhjYqdcOoN2+PcFEAuxOxFxZR6stT+VVAmeTw541j6eYXCtNMsXVt3yB7/P5jqnDsFkLMzmR2sOowUNlXZSUABAYsRppeuXLB0o5KDgES8OgSFlLvYS4h1y2TMQgY3IJUZbafZRjvoaWPALBLiIlFgszke0gEgA9AHt8q13E8Zh0d0mRmaSNQ+WJ3vHdwqnIp0uX09TX3yuOtjcRiEZxGFWMxsHXM5VWLFXsBZMoBAv4jc7CrtO3xHN0fCZVVJ2BPtUXjUTLEyNdGlUqmYZblrKLX38TqPcgd67GKoeaYB9TKDlcSxpfsUkkUOhB0INh6g2Ipybai2haO7Mzi+HrihiOHPEUhhig6Uw3zFTYjS3hygW7+IHQ1X82cnu8azRWfEKirKo8ImyKBmUE6Pp3OosCdBWhw/M8LC9pl33hkOxtuikdvOp3C+KRz5+nm8DBWzIyalQ2zgHZhWduh3hOHxuGAI1BAIPodq+q8cGwMaEbFQR7EaflXtUlYq/5IP/ABT+sX6Otv1NUFX/ACWwWWeRjZUjQFjsMzMT/kH5Uj2l/wAWf86ouo/uI1Rx2Vps2oTJYDc5l231JbQe9fEOAeY9WKaGSYKA0IJyhHJK5ZBc3JU+OxV8uwtcQ8Gqz4oRzJkimIYK9rS9JbiO33j8ZU65VI87WnE8VNHiWcRTG2wjRmVkiicRpdbi7SzltRYBNdbXo7M0UtNLvZxxPp6bL87k6iyvUQ4U8xf7kHFYh41JeCZW2AyZwWJsq548y+JiALkakV0XgWC6GFhiO8caqT5kKMx+Zua59geOzNiIUxS5IUnVWLABnKYYyIxVbgDqoHtoRdQQMpv0rD4lJBdGVh5qQf0r0kNTK9b42eNjLjpIad+HO/metKUrs7FKUoAVD4nxFIEzOfYDdj5Cplc35jxxlxD32UlVHkFNvzIvQB68U5jmluAemn3VP6tufyFZfiUzpJA0TZHDP4vMGNrqe5U6X9gRqAasKreLfHD/AGm/6bVTe8Vya8jiyTjBtFhwV8Rio7MscrC3UUzFSM0JhkVgVzIGXK4KgjNmtoat+PZnXD4abK7KFlmO4JQ2jAuB8Tgtew+A6C9qyTwqSGI8Q2YaEX8mGo+VfULSRsWjckta6yEuDbbxE5l/G3pSGm1FasTs5C1naDnU4pYb+hfY3h8cvxrcjZhcMPZlsR+NUuK5fYCQK3VWQKCrnKy5SbFXUWJF7i4Gw1r3wHMYZFaWJ48wBzL9Yuv9kZh81A9atsLi0kXNG6uPNSD+leiSov3WG/uZcJ20vKOdSK8bZJkZG7FhYP7EErfzAJ+dFcG9jsbH0Nr/AKGuhcREfRfrANGFJYMMwsBc6dzpVBPyXHnzxyyR6Wymzg+V83iNvU331FJW9nvPgZq09pxa9osfgosJiWjcOmW4DKQwDKyto6MvdTYXHoPKusclM7YRJHCr1fGqAucqnRTmkdibqAbaAXt2uebcO5PlEjCVk6RYschJLX7AEDKD31Ntbb3GpfBOLZJpwB/RtNMUItbL4ZAyiw+yQPQ7GhaC2SGH2lTF4zkveYIyMRE0VnlYZGhvZmTNcOLA2CMTcmwsx1uADp+X+Gfs8OViGd2LyMNizdh6BQFHooqq5T4phrmJYVw07eJk0+tI3ZZbDq7d/EO4Glaiu66nDZl8r+8ischULjOA68DRg5W8LI1r5XRg6NbuA6qbd6m0qxrJWcyiaWKaSJoTmYs4iUrdSxu+XOV6kRcllddg2VgpXWymU4PAYmVrdVg8jW2zsoVFv3sFRL97Vd80cUwqjpTIMRJoywBVZh5Mb6Ri40ckbaG9c+4rw6acZRKYYibmHPLiBobjxzP2OtgABp5VS9NZNYjuiyztCEEo2MxFxGqr7KAPw/QX+VetaAcmDNm67k+ZVdPQdgK9hyfEfjlmYeV1Qfiig/nUrQWsWfaVC8/oY9pM0ihQWteyrqXbawA3A1v2B9q23LfCHjjBmtmLFygNwG0AJP2mCqAOw13JvVjw7hcMAtFGqdiRqT7sdT+NS2YAEkgAbk9qcp0EItSnu19EZ+p7RlYnGGyf1Z54qDOpW5U6EMN1YG6sPUEAipWD43iZ4lOWKK4s0isXYkXVsqFAq6gkElvY1leJcf6l0gPhGjS6gG4BslrEgg/GOx011H7FzHMqhQkIAAAsHFgNha/86R7Zo1l8Y/0kcvq8rl8/yOdkzrp4u+eF0W/1LfjUIRcOBt1vckmKUkknUkk3vSCdkbMjFWHcG1UB4pNNiIVcoQrs5VFIyjpOuYksT9u3a96u6W7N0d2kp7u73st888zQ1F8LpcUORueWuYesenJbqdmH2rb6djWirm/LcDPio8v2TmJ8gN/9PnXSK0CgUpSgBXNuYMGYsQ4OzEsp8wxv+W3yrpNQeLcLTEJlfQj4WG6n/T0oA5lVbzBAWhuAxKsrXS+YDMAxGXX4C2g7XrS8U4FLCSSuZfvrqPn9351WVEllYAySygnw4ph+7eI/5kJr1MF/ilkYf2go/wDLC6VpZIlb4lB9wD+teP8As6H+qj/uL/pSX9F5P7Ha7pb8C+37GVweDW7hUeSMEWyl3UX+JLZrGx12727VOHDmcgLE0W31twhUA7LkOe9u2grSKoAsBYeQr9q2Olimnl5JdmzSS3IM8cmaOPql0kkW6uASAgLkBxY28FjmDE33q/qtTDsMUuZSuSIsARa/VewOuu0TfjVlWxp8uOWef1vCrOGKxgVC4iSGha9gJQDruHVkA/vMtTagcdS+Hk1IyjOCu4MZDgi4Ot10q6XIWh7yRKxOHV1ysLjQ9wQRsQRqrA6gixB2q85f5ikjdIMQTIrsFjn+1c7JIBuTsHG/2gPiNPjoJMO4WceFrZJ1HgkvsD/Vv+6dD9knUD5wvDFxUzo9+lEhzEafWSLZbHsUQlvd0NKaidfdOY/pIXQvVf18seZs+K80YaC4MivJcL0Y2QyEk7ZSwt7mwFZziPH8TPop/Zo+4QhpT/H8MfkQoJ8mFeDYVnw2IijYSxRqjQvlRbyRsXyDpKqsoKJqFGpYXNtI0MwZA4PhYBgfQi4P4VRonG7LfQa7RnZThRezPnD4dUFlFrm5OpLHuSx1ZvUkmvLByszy3+FXyr/Ci5j/AHiR8qkYJJJ79BboPina4iUDcg/0pGuiaaWJWonBktAhN7sC5vobyEubjsbtT6nFy4Y9DJlXKMeKXUm0pSrCorFGKMk6xqGVWUhyGbKGQaZVtpmVtcwqO+CzG8zNKRsraIPaMeG9xoWuR51rOUpsuOZf62H84ZBb52nP4VtZcOrfEqt7gH9az7pS4nFs29JXW61NLc45jOGRSm7r4tsysyNYbDMhBI9KjrwCAG9pD7zSkfgXtXYzwqD+pj/uL/pX0nDYRtFGP4V/0qpSa2TG8I5ZgOHgDLDF8kXf10GprQcP5VmfV7Rr66n+6P52reKoGwtX7UEkLhfC44FyoNTux3b3P8qm0pQApSlAClKUAKr8XwWCTVo1v5jwn8VtVhSgDPS8nwHZpF9iD+ory/3Mj/rH/wAP+laalAGfi5RgG5dvdgP8oFWeD4VDF8Eag+drn8TrU2lAHOuKS58biX8mWMH0jjH6O715U59h/Y5EeE367yM0TnwgjxMysBmW7OLg3GugFUMPMy7PDIvquV1/Ihv8NaNDzBYRiaqmfeNl9XzIgYEHYgg/OqleZ8OR8T9/6KXsbH7HmDX5/vHESqosrlmVR4Cgu7BRcyZbC5FWcSxkX7qzOMM6Vy6RPw+ESgOGiVZFYAglRlcEHQ+IGq/G8kxdMpAxiBOZo2vLFIf/AMiMbsLaWDLoFBuABVlyrw6SDDCOXLmzyNZSWCiSRny5iBe2byq3rJlFPY9HFtJPqYrhnCeIRyPnMEmYKqtndVQC+ojC9r2yCx01c6Wn8N5Iw0ar1QZyO0nwDW/hh+AAHa4JAtrWmpXMIKHImT4sZ6FDzrLlwEqDTqAQi2luswjJHlZWJ+VZMCrT6UMcY0wthmPWLZL2uFicE39C627XI23rKwcxwHRmMTWvllGX/Fqp37E07ppwWcvcz9fpr5JWRg3Hz6ZLaleMWKRhdXRh5hgf0NJcXGouzoo8ywH6mnMmPgk4CXJi8K97Dq5W9RJG6gf3yn4V0euO4njkBeNEkDv1YSuXUArOhBL/AAgXAub12Ks/UNOexuaKE41eJNb7ClKVSNilKUAKUpQApSlAClKUAKUpQApSlACqriHMEERILZmH2U1/E7D8ao+beNtnMMZygfGRuSRe1/KxrK0AePPvGf2nEQWTKI45dze/UaPt2t0vzrPV7cVN8U3kI4x8y0hP8q8a19IvZIz737RkLhjk9S/aRwPbOf5k1KnmyLnG6WcfwEN/KovDD8e/xtuLbsT8xrUjFreNx5qw/EV1Ws1Y+JzJ+PJ2LCc4RE2kRk9R4h+Wv5Vf4bEpIuZGDDzB/wC7Vx7D4l7R9RAokAyMrZgTlzZTdRY2uRuNDVpgca8L5o2sfyPoR3FY7TXM0IyUllM6nUPH8Uih/wCY4B+7uT8hrVHxXmb/AIeMx6PID65LGx+d9qxzuSSSSSdydSfnUHRJ56xK4sxvCCHiDAZzZWV8pIsLlTdFs34g9sXFh5czSNDKEtkDBGdbozZ/FHcAXsNbbVqa0fI8inCeFgSJZ8wBBIPXfQ22NrVRe+FZNPQ6+2nwLdLfDOTSNCZjm6eiD4su5Y+ffw1+3hEyFen8Lg5cu5KkbexroXMwvjmv/UQ/9SapPKeNWKOTOrqDM9pBGxTRVHxoCF2+1auG/ApD3+8PLi4LPPJgJ8BJI8ahHQMHBd1ZAENgzC4BaxKkZR8xvXd+F45JEGSQSEAXOxvbcqdReufcx46OXEQmN1cCOW5U33eLv8qx+B41MJg6SnOGA6IAG9s1mC3GS5vcm+VtLWtbW/DlmXrdVPUTzLGx36lYLgvPczxWbCSSSoqmQxghTmGlrg6na3v8ryHmKQuqthZgGcIHykDUrqVtdQOoDrpZX1FrGzKE8GhpSlSQKUpQApSlAClKUAKUpQApSlAGC5v4cyTGS10ksb+RtqD+F/8A4qhrrEsYZSrAEHcHUGs3xDlBGuYmKH7p1H47j86AOYtw1pZZSkgEoIvE40yW8DAqMwub+LxC4ItpX4vBcSdMsY9TISPyS5/KtbxHk6Y2zRh8uzo1mF97NcMPlUCTgE+zDE28s0n6rr+dNV6lwjwiVmnslJtNfMzQ4XKGdUUSCPIjWYKxYRKxOVtLHN97zr6Th2IbQQFb93ZAB75WJ/AVfpy8wN44ZY22zRqyk6310s2pJ8V9zUheV8RJownceTsEHzChbj0N66jq2o4OXprM7NfcrEFxDEpzLAFzSW0ZkQqFHsdT5WA87To0LEAAknQAbmtDgOTJLAMUjUbKovYeVhYCtPwvgsUHwC7ffbU/+nypWUnJ5Y3VWq48KMtxngTx4eJtygIkA7ZmLX9hexrPV1s1n+J8qxSEsh6bHyF1/u9vlXJYc04lxExkIgDORfXZRe1zbf0Hex2rV8nzYCXCxpMYBiEz5gxEcgvIxuLnPlN7ggketVvG+RMV1OpFkY5QpF9CASRvYqfEexqhm5bxo0bDX+bEf9Oq3nPI1KatHOhKVnDPO+zZJ5yxkQxxTByKVaJA0it1LNG8mZQxJGezr7AbXq35M5wjwkJhnSUjOzLIvjuHN7EXzAgk9iLW9qoYOWJW1lVwwFlEYbweepUZjp3FvTvUiPk/EH4TP/FGv65RUJS5linoFB1Sy9/eS57evT0JfNHM64rGYbpK4jCyoS4ALF1DggXuAOjbW3xelfPTF81hfzsL/jVlwfkGVWzOfFtmkIJAO4CoLD9fWtfwvlmKIhm+sYd22Hsv+t6sWepm3uri9lnHrzZ48mcPaONnYWMlrA+S3sfnmP5VoqUqSkUpSgBSlKAFKUoAUpSgBSlKAFKUoAUpSgBSlKAFKUoAUpSgBSlKAFKUoAUpSgBSlKAFKUoAUpSgBSlKAFKUoA//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ja-JP" altLang="en-US"/>
          </a:p>
        </p:txBody>
      </p:sp>
      <p:sp>
        <p:nvSpPr>
          <p:cNvPr id="2056" name="AutoShape 8" descr="なかよし・ともだちのわ（ソフト）"/>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ja-JP" altLang="en-US"/>
          </a:p>
        </p:txBody>
      </p:sp>
      <p:sp>
        <p:nvSpPr>
          <p:cNvPr id="2060" name="AutoShape 12" descr="http://www.fumira.jp/cut/hoikuen/img2/nakayosi_soft.gi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ja-JP" altLang="en-US"/>
          </a:p>
        </p:txBody>
      </p:sp>
      <p:sp>
        <p:nvSpPr>
          <p:cNvPr id="2062" name="AutoShape 14" descr="http://www.fumira.jp/cut/hoikuen/img2/nakayosi_soft.gi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ja-JP" altLang="en-US"/>
          </a:p>
        </p:txBody>
      </p:sp>
      <p:sp>
        <p:nvSpPr>
          <p:cNvPr id="4" name="スライド番号プレースホルダー 3"/>
          <p:cNvSpPr>
            <a:spLocks noGrp="1"/>
          </p:cNvSpPr>
          <p:nvPr>
            <p:ph type="sldNum" sz="quarter" idx="12"/>
          </p:nvPr>
        </p:nvSpPr>
        <p:spPr/>
        <p:txBody>
          <a:bodyPr/>
          <a:lstStyle/>
          <a:p>
            <a:fld id="{26FD51B9-1E10-4ACB-848E-3EA4DAD832EF}" type="slidenum">
              <a:rPr kumimoji="1" lang="ja-JP" altLang="en-US" smtClean="0"/>
              <a:pPr/>
              <a:t>4</a:t>
            </a:fld>
            <a:endParaRPr kumimoji="1" lang="ja-JP" altLang="en-US"/>
          </a:p>
        </p:txBody>
      </p:sp>
      <p:pic>
        <p:nvPicPr>
          <p:cNvPr id="1033" name="Picture 9" descr="談笑する女性たちのイラスト"/>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2204864"/>
            <a:ext cx="1440160" cy="1440160"/>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寝坊をした人のイラスト"/>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6012" y="4077072"/>
            <a:ext cx="1426468" cy="142646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22114"/>
          </a:xfrm>
        </p:spPr>
        <p:txBody>
          <a:bodyPr/>
          <a:lstStyle/>
          <a:p>
            <a:r>
              <a:rPr kumimoji="1" lang="ja-JP" altLang="en-US" dirty="0" smtClean="0"/>
              <a:t>Ａさんの場合</a:t>
            </a:r>
            <a:endParaRPr kumimoji="1" lang="ja-JP" altLang="en-US" dirty="0"/>
          </a:p>
        </p:txBody>
      </p:sp>
      <p:sp>
        <p:nvSpPr>
          <p:cNvPr id="3" name="コンテンツ プレースホルダ 2"/>
          <p:cNvSpPr>
            <a:spLocks noGrp="1"/>
          </p:cNvSpPr>
          <p:nvPr>
            <p:ph idx="1"/>
          </p:nvPr>
        </p:nvSpPr>
        <p:spPr>
          <a:xfrm>
            <a:off x="457200" y="1600201"/>
            <a:ext cx="8229600" cy="4133056"/>
          </a:xfrm>
        </p:spPr>
        <p:txBody>
          <a:bodyPr>
            <a:normAutofit/>
          </a:bodyPr>
          <a:lstStyle/>
          <a:p>
            <a:pPr marL="0" indent="0">
              <a:buNone/>
            </a:pPr>
            <a:r>
              <a:rPr lang="ja-JP" altLang="en-US" dirty="0" smtClean="0"/>
              <a:t>Ａさんは、</a:t>
            </a:r>
            <a:r>
              <a:rPr lang="en-US" altLang="ja-JP" dirty="0" smtClean="0"/>
              <a:t>10</a:t>
            </a:r>
            <a:r>
              <a:rPr lang="ja-JP" altLang="en-US" dirty="0" smtClean="0"/>
              <a:t>年間大切に飼っていた犬のポチを先日亡くしてしまいました。Ａさんは、ポチが好きだったボールを目に</a:t>
            </a:r>
            <a:r>
              <a:rPr lang="ja-JP" altLang="en-US" dirty="0"/>
              <a:t>する</a:t>
            </a:r>
            <a:r>
              <a:rPr lang="ja-JP" altLang="en-US" dirty="0" smtClean="0"/>
              <a:t>たびに、「もうポチと遊ぶことはできないんだ」と思い、涙が出てきます。昔はよくポチと散歩に出かけましたが、最近は家に</a:t>
            </a:r>
            <a:r>
              <a:rPr lang="ja-JP" altLang="en-US" dirty="0"/>
              <a:t>引きこもるようになりました</a:t>
            </a:r>
            <a:r>
              <a:rPr lang="ja-JP" altLang="en-US" dirty="0" smtClean="0"/>
              <a:t>。</a:t>
            </a:r>
            <a:endParaRPr lang="en-US" altLang="ja-JP" dirty="0"/>
          </a:p>
          <a:p>
            <a:pPr marL="0" indent="0">
              <a:buNone/>
            </a:pPr>
            <a:endParaRPr lang="en-US" altLang="ja-JP" sz="2000" dirty="0"/>
          </a:p>
          <a:p>
            <a:pPr>
              <a:buNone/>
            </a:pPr>
            <a:r>
              <a:rPr lang="ja-JP" altLang="en-US" dirty="0" smtClean="0"/>
              <a:t>質問：Ａさん</a:t>
            </a:r>
            <a:r>
              <a:rPr lang="ja-JP" altLang="ja-JP" dirty="0" smtClean="0"/>
              <a:t>は</a:t>
            </a:r>
            <a:r>
              <a:rPr lang="ja-JP" altLang="ja-JP" dirty="0"/>
              <a:t>どんな感情を持って</a:t>
            </a:r>
            <a:r>
              <a:rPr lang="ja-JP" altLang="ja-JP" dirty="0" smtClean="0"/>
              <a:t>い</a:t>
            </a:r>
            <a:r>
              <a:rPr lang="ja-JP" altLang="en-US" dirty="0" smtClean="0"/>
              <a:t>ますか</a:t>
            </a:r>
            <a:r>
              <a:rPr lang="ja-JP" altLang="ja-JP" dirty="0" smtClean="0"/>
              <a:t>？</a:t>
            </a:r>
            <a:endParaRPr lang="ja-JP"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26FD51B9-1E10-4ACB-848E-3EA4DAD832EF}" type="slidenum">
              <a:rPr kumimoji="1" lang="ja-JP" altLang="en-US" smtClean="0"/>
              <a:pPr/>
              <a:t>5</a:t>
            </a:fld>
            <a:endParaRPr kumimoji="1" lang="ja-JP"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332656"/>
            <a:ext cx="8712968" cy="720080"/>
          </a:xfrm>
        </p:spPr>
        <p:txBody>
          <a:bodyPr>
            <a:noAutofit/>
          </a:bodyPr>
          <a:lstStyle/>
          <a:p>
            <a:r>
              <a:rPr lang="ja-JP" altLang="en-US" sz="4000" dirty="0" smtClean="0"/>
              <a:t>感情・考え・行動・身体反応の関係</a:t>
            </a:r>
            <a:endParaRPr kumimoji="1" lang="ja-JP" altLang="en-US" sz="4000" dirty="0"/>
          </a:p>
        </p:txBody>
      </p:sp>
      <p:sp>
        <p:nvSpPr>
          <p:cNvPr id="4" name="円/楕円 3"/>
          <p:cNvSpPr/>
          <p:nvPr/>
        </p:nvSpPr>
        <p:spPr>
          <a:xfrm>
            <a:off x="2843808" y="1439048"/>
            <a:ext cx="2016224" cy="1728192"/>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3200" dirty="0" smtClean="0"/>
              <a:t>考え</a:t>
            </a:r>
            <a:endParaRPr kumimoji="1" lang="ja-JP" altLang="en-US" sz="3200" dirty="0"/>
          </a:p>
        </p:txBody>
      </p:sp>
      <p:sp>
        <p:nvSpPr>
          <p:cNvPr id="5" name="円/楕円 4"/>
          <p:cNvSpPr/>
          <p:nvPr/>
        </p:nvSpPr>
        <p:spPr>
          <a:xfrm>
            <a:off x="5077184" y="3095232"/>
            <a:ext cx="2015096" cy="172819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3200" dirty="0"/>
              <a:t>感情</a:t>
            </a:r>
            <a:endParaRPr kumimoji="1" lang="ja-JP" altLang="en-US" sz="3200" dirty="0"/>
          </a:p>
        </p:txBody>
      </p:sp>
      <p:sp>
        <p:nvSpPr>
          <p:cNvPr id="6" name="円/楕円 5"/>
          <p:cNvSpPr/>
          <p:nvPr/>
        </p:nvSpPr>
        <p:spPr>
          <a:xfrm>
            <a:off x="611560" y="3059228"/>
            <a:ext cx="2047112" cy="1728192"/>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3200" dirty="0" smtClean="0"/>
              <a:t>行動</a:t>
            </a:r>
            <a:endParaRPr kumimoji="1" lang="ja-JP" altLang="en-US" sz="3200" dirty="0"/>
          </a:p>
        </p:txBody>
      </p:sp>
      <p:sp>
        <p:nvSpPr>
          <p:cNvPr id="7" name="円/楕円 6"/>
          <p:cNvSpPr/>
          <p:nvPr/>
        </p:nvSpPr>
        <p:spPr>
          <a:xfrm>
            <a:off x="2771800" y="4679408"/>
            <a:ext cx="2160240" cy="1728192"/>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r>
              <a:rPr lang="ja-JP" altLang="en-US" sz="3200" dirty="0"/>
              <a:t>身体反応</a:t>
            </a:r>
            <a:endParaRPr kumimoji="1" lang="ja-JP" altLang="en-US" sz="3200" dirty="0"/>
          </a:p>
        </p:txBody>
      </p:sp>
      <p:cxnSp>
        <p:nvCxnSpPr>
          <p:cNvPr id="9" name="直線矢印コネクタ 8"/>
          <p:cNvCxnSpPr>
            <a:stCxn id="6" idx="0"/>
            <a:endCxn id="4" idx="2"/>
          </p:cNvCxnSpPr>
          <p:nvPr/>
        </p:nvCxnSpPr>
        <p:spPr>
          <a:xfrm flipV="1">
            <a:off x="1635116" y="2303144"/>
            <a:ext cx="1208692" cy="756084"/>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4" idx="6"/>
            <a:endCxn id="5" idx="0"/>
          </p:cNvCxnSpPr>
          <p:nvPr/>
        </p:nvCxnSpPr>
        <p:spPr>
          <a:xfrm>
            <a:off x="4860032" y="2303144"/>
            <a:ext cx="1224700" cy="792088"/>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6" idx="4"/>
            <a:endCxn id="7" idx="2"/>
          </p:cNvCxnSpPr>
          <p:nvPr/>
        </p:nvCxnSpPr>
        <p:spPr>
          <a:xfrm>
            <a:off x="1635116" y="4787420"/>
            <a:ext cx="1136684" cy="756084"/>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5" idx="4"/>
            <a:endCxn id="7" idx="6"/>
          </p:cNvCxnSpPr>
          <p:nvPr/>
        </p:nvCxnSpPr>
        <p:spPr>
          <a:xfrm flipH="1">
            <a:off x="4932040" y="4823424"/>
            <a:ext cx="1152692" cy="720080"/>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6" idx="6"/>
            <a:endCxn id="5" idx="2"/>
          </p:cNvCxnSpPr>
          <p:nvPr/>
        </p:nvCxnSpPr>
        <p:spPr>
          <a:xfrm>
            <a:off x="2658672" y="3923324"/>
            <a:ext cx="2418512" cy="36004"/>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4" idx="4"/>
            <a:endCxn id="7" idx="0"/>
          </p:cNvCxnSpPr>
          <p:nvPr/>
        </p:nvCxnSpPr>
        <p:spPr>
          <a:xfrm>
            <a:off x="3851920" y="3167240"/>
            <a:ext cx="0" cy="1512168"/>
          </a:xfrm>
          <a:prstGeom prst="straightConnector1">
            <a:avLst/>
          </a:prstGeom>
          <a:ln w="508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fld id="{26FD51B9-1E10-4ACB-848E-3EA4DAD832EF}" type="slidenum">
              <a:rPr kumimoji="1" lang="ja-JP" altLang="en-US" smtClean="0"/>
              <a:pPr/>
              <a:t>6</a:t>
            </a:fld>
            <a:endParaRPr kumimoji="1" lang="ja-JP" altLang="en-US"/>
          </a:p>
        </p:txBody>
      </p:sp>
      <p:pic>
        <p:nvPicPr>
          <p:cNvPr id="1028" name="Picture 4" descr="先生・講師のイラスト"/>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5456" y="3472387"/>
            <a:ext cx="1518164" cy="2414042"/>
          </a:xfrm>
          <a:prstGeom prst="rect">
            <a:avLst/>
          </a:prstGeom>
          <a:noFill/>
          <a:extLst>
            <a:ext uri="{909E8E84-426E-40DD-AFC4-6F175D3DCCD1}">
              <a14:hiddenFill xmlns:a14="http://schemas.microsoft.com/office/drawing/2010/main">
                <a:solidFill>
                  <a:srgbClr val="FFFFFF"/>
                </a:solidFill>
              </a14:hiddenFill>
            </a:ext>
          </a:extLst>
        </p:spPr>
      </p:pic>
      <p:sp>
        <p:nvSpPr>
          <p:cNvPr id="18" name="角丸四角形吹き出し 17"/>
          <p:cNvSpPr/>
          <p:nvPr/>
        </p:nvSpPr>
        <p:spPr>
          <a:xfrm>
            <a:off x="6301320" y="1772816"/>
            <a:ext cx="2375136" cy="1142396"/>
          </a:xfrm>
          <a:prstGeom prst="wedgeRoundRectCallout">
            <a:avLst>
              <a:gd name="adj1" fmla="val 35170"/>
              <a:gd name="adj2" fmla="val 101686"/>
              <a:gd name="adj3" fmla="val 16667"/>
            </a:avLst>
          </a:prstGeom>
          <a:solidFill>
            <a:srgbClr val="00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この四つは</a:t>
            </a:r>
            <a:r>
              <a:rPr lang="en-US" altLang="ja-JP" sz="2400" dirty="0">
                <a:solidFill>
                  <a:schemeClr val="tx1"/>
                </a:solidFill>
              </a:rPr>
              <a:t/>
            </a:r>
            <a:br>
              <a:rPr lang="en-US" altLang="ja-JP" sz="2400" dirty="0">
                <a:solidFill>
                  <a:schemeClr val="tx1"/>
                </a:solidFill>
              </a:rPr>
            </a:br>
            <a:r>
              <a:rPr lang="ja-JP" altLang="en-US" sz="2400" dirty="0">
                <a:solidFill>
                  <a:schemeClr val="tx1"/>
                </a:solidFill>
              </a:rPr>
              <a:t>相互</a:t>
            </a:r>
            <a:r>
              <a:rPr lang="ja-JP" altLang="en-US" sz="2400" dirty="0" smtClean="0">
                <a:solidFill>
                  <a:schemeClr val="tx1"/>
                </a:solidFill>
              </a:rPr>
              <a:t>作用</a:t>
            </a:r>
            <a:r>
              <a:rPr lang="en-US" altLang="ja-JP" sz="2400" dirty="0" smtClean="0">
                <a:solidFill>
                  <a:schemeClr val="tx1"/>
                </a:solidFill>
              </a:rPr>
              <a:t/>
            </a:r>
            <a:br>
              <a:rPr lang="en-US" altLang="ja-JP" sz="2400" dirty="0" smtClean="0">
                <a:solidFill>
                  <a:schemeClr val="tx1"/>
                </a:solidFill>
              </a:rPr>
            </a:br>
            <a:r>
              <a:rPr lang="ja-JP" altLang="en-US" sz="2400" dirty="0" smtClean="0">
                <a:solidFill>
                  <a:schemeClr val="tx1"/>
                </a:solidFill>
              </a:rPr>
              <a:t>して</a:t>
            </a:r>
            <a:r>
              <a:rPr lang="ja-JP" altLang="en-US" sz="2400" dirty="0">
                <a:solidFill>
                  <a:schemeClr val="tx1"/>
                </a:solidFill>
              </a:rPr>
              <a:t>います</a:t>
            </a:r>
            <a:r>
              <a:rPr lang="ja-JP" altLang="en-US" sz="2400" dirty="0" smtClean="0">
                <a:solidFill>
                  <a:schemeClr val="tx1"/>
                </a:solidFill>
              </a:rPr>
              <a:t>！</a:t>
            </a:r>
            <a:endParaRPr lang="ja-JP" altLang="en-US" sz="2400" dirty="0">
              <a:solidFill>
                <a:schemeClr val="tx1"/>
              </a:solidFill>
            </a:endParaRPr>
          </a:p>
        </p:txBody>
      </p:sp>
      <p:sp>
        <p:nvSpPr>
          <p:cNvPr id="16" name="円/楕円 15"/>
          <p:cNvSpPr/>
          <p:nvPr/>
        </p:nvSpPr>
        <p:spPr>
          <a:xfrm>
            <a:off x="131204" y="1110342"/>
            <a:ext cx="2060044" cy="1324947"/>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3200" dirty="0" smtClean="0"/>
              <a:t>状況</a:t>
            </a:r>
            <a:r>
              <a:rPr kumimoji="1" lang="en-US" altLang="ja-JP" sz="3200" dirty="0" smtClean="0"/>
              <a:t/>
            </a:r>
            <a:br>
              <a:rPr kumimoji="1" lang="en-US" altLang="ja-JP" sz="3200" dirty="0" smtClean="0"/>
            </a:br>
            <a:r>
              <a:rPr kumimoji="1" lang="ja-JP" altLang="en-US" sz="3200" dirty="0" smtClean="0"/>
              <a:t>できごと</a:t>
            </a:r>
            <a:endParaRPr kumimoji="1" lang="ja-JP" altLang="en-US" sz="3200" dirty="0"/>
          </a:p>
        </p:txBody>
      </p:sp>
      <p:sp>
        <p:nvSpPr>
          <p:cNvPr id="17" name="稲妻 16"/>
          <p:cNvSpPr/>
          <p:nvPr/>
        </p:nvSpPr>
        <p:spPr>
          <a:xfrm>
            <a:off x="1763688" y="2255384"/>
            <a:ext cx="793834" cy="669560"/>
          </a:xfrm>
          <a:prstGeom prst="lightningBol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83241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22114"/>
          </a:xfrm>
        </p:spPr>
        <p:txBody>
          <a:bodyPr/>
          <a:lstStyle/>
          <a:p>
            <a:r>
              <a:rPr kumimoji="1" lang="ja-JP" altLang="en-US" dirty="0" smtClean="0"/>
              <a:t>感情・考え・行動・身体反応の違い</a:t>
            </a:r>
            <a:endParaRPr kumimoji="1" lang="ja-JP" altLang="en-US" dirty="0"/>
          </a:p>
        </p:txBody>
      </p:sp>
      <p:sp>
        <p:nvSpPr>
          <p:cNvPr id="3" name="コンテンツ プレースホルダ 2"/>
          <p:cNvSpPr>
            <a:spLocks noGrp="1"/>
          </p:cNvSpPr>
          <p:nvPr>
            <p:ph idx="1"/>
          </p:nvPr>
        </p:nvSpPr>
        <p:spPr>
          <a:xfrm>
            <a:off x="251520" y="1600200"/>
            <a:ext cx="8640960" cy="4925144"/>
          </a:xfrm>
        </p:spPr>
        <p:txBody>
          <a:bodyPr>
            <a:normAutofit fontScale="92500" lnSpcReduction="10000"/>
          </a:bodyPr>
          <a:lstStyle/>
          <a:p>
            <a:r>
              <a:rPr kumimoji="1" lang="ja-JP" altLang="en-US" sz="3000" b="1" dirty="0" smtClean="0">
                <a:solidFill>
                  <a:srgbClr val="FF0000"/>
                </a:solidFill>
              </a:rPr>
              <a:t>感情</a:t>
            </a:r>
            <a:r>
              <a:rPr kumimoji="1" lang="ja-JP" altLang="en-US" sz="3000" dirty="0" smtClean="0"/>
              <a:t>はひとつの単語で表せるものです。</a:t>
            </a:r>
            <a:r>
              <a:rPr lang="ja-JP" altLang="en-US" sz="3000" dirty="0"/>
              <a:t>　</a:t>
            </a:r>
            <a:endParaRPr lang="en-US" altLang="ja-JP" sz="3000" dirty="0" smtClean="0"/>
          </a:p>
          <a:p>
            <a:pPr indent="381000">
              <a:buNone/>
            </a:pPr>
            <a:r>
              <a:rPr lang="ja-JP" altLang="en-US" sz="3000" dirty="0" smtClean="0"/>
              <a:t>例えば、「喜び」、「悲しみ」、「怒り」など</a:t>
            </a:r>
            <a:endParaRPr lang="en-US" altLang="ja-JP" sz="3000" dirty="0"/>
          </a:p>
          <a:p>
            <a:r>
              <a:rPr kumimoji="1" lang="ja-JP" altLang="en-US" sz="3000" b="1" dirty="0" smtClean="0">
                <a:solidFill>
                  <a:srgbClr val="0070C0"/>
                </a:solidFill>
              </a:rPr>
              <a:t>考え</a:t>
            </a:r>
            <a:r>
              <a:rPr kumimoji="1" lang="ja-JP" altLang="en-US" sz="3000" dirty="0" smtClean="0"/>
              <a:t>は断言文で表せるものです。</a:t>
            </a:r>
            <a:endParaRPr kumimoji="1" lang="en-US" altLang="ja-JP" sz="3000" dirty="0" smtClean="0"/>
          </a:p>
          <a:p>
            <a:pPr indent="381000">
              <a:buNone/>
            </a:pPr>
            <a:r>
              <a:rPr lang="ja-JP" altLang="en-US" sz="3000" dirty="0" smtClean="0"/>
              <a:t>最後は「～だ」「～</a:t>
            </a:r>
            <a:r>
              <a:rPr lang="ja-JP" altLang="en-US" sz="3000" dirty="0" err="1" smtClean="0"/>
              <a:t>べ</a:t>
            </a:r>
            <a:r>
              <a:rPr lang="ja-JP" altLang="en-US" sz="3000" dirty="0" smtClean="0"/>
              <a:t>きだ」「～だろう」などとなる。</a:t>
            </a:r>
            <a:endParaRPr lang="en-US" altLang="ja-JP" sz="3000" dirty="0" smtClean="0"/>
          </a:p>
          <a:p>
            <a:pPr indent="381000">
              <a:buNone/>
            </a:pPr>
            <a:r>
              <a:rPr lang="ja-JP" altLang="en-US" sz="3000" dirty="0" smtClean="0"/>
              <a:t>例えば、「友達が自分のことを嫌っている」など</a:t>
            </a:r>
            <a:endParaRPr lang="en-US" altLang="ja-JP" sz="3000" dirty="0" smtClean="0"/>
          </a:p>
          <a:p>
            <a:pPr indent="381000">
              <a:buNone/>
            </a:pPr>
            <a:endParaRPr lang="en-US" altLang="ja-JP" sz="3000" dirty="0" smtClean="0"/>
          </a:p>
          <a:p>
            <a:r>
              <a:rPr lang="ja-JP" altLang="en-US" sz="3000" b="1" dirty="0" smtClean="0">
                <a:solidFill>
                  <a:srgbClr val="00B050"/>
                </a:solidFill>
              </a:rPr>
              <a:t>行動</a:t>
            </a:r>
            <a:r>
              <a:rPr lang="ja-JP" altLang="en-US" sz="3000" dirty="0" smtClean="0"/>
              <a:t>は自分の意志で行っている動作です。</a:t>
            </a:r>
            <a:endParaRPr lang="en-US" altLang="ja-JP" sz="3000" dirty="0" smtClean="0"/>
          </a:p>
          <a:p>
            <a:pPr indent="381000">
              <a:buNone/>
            </a:pPr>
            <a:r>
              <a:rPr lang="ja-JP" altLang="en-US" sz="3000" dirty="0" smtClean="0"/>
              <a:t>例えば、逃げる、走る、食事をするなど。</a:t>
            </a:r>
            <a:endParaRPr lang="en-US" altLang="ja-JP" sz="3000" dirty="0" smtClean="0"/>
          </a:p>
          <a:p>
            <a:r>
              <a:rPr lang="ja-JP" altLang="en-US" sz="3000" b="1" dirty="0">
                <a:solidFill>
                  <a:srgbClr val="7030A0"/>
                </a:solidFill>
              </a:rPr>
              <a:t>身体</a:t>
            </a:r>
            <a:r>
              <a:rPr lang="ja-JP" altLang="en-US" sz="3000" b="1" dirty="0" smtClean="0">
                <a:solidFill>
                  <a:srgbClr val="7030A0"/>
                </a:solidFill>
              </a:rPr>
              <a:t>反応</a:t>
            </a:r>
            <a:r>
              <a:rPr lang="ja-JP" altLang="en-US" sz="3000" dirty="0" smtClean="0"/>
              <a:t>は自然と生じる体の変化です。</a:t>
            </a:r>
            <a:endParaRPr lang="en-US" altLang="ja-JP" sz="3000" dirty="0" smtClean="0"/>
          </a:p>
          <a:p>
            <a:pPr indent="381000">
              <a:buNone/>
            </a:pPr>
            <a:r>
              <a:rPr lang="ja-JP" altLang="en-US" sz="3000" dirty="0" smtClean="0"/>
              <a:t>例えば、涙が出る、手が震える、動悸がするなど。</a:t>
            </a:r>
            <a:endParaRPr lang="en-US" altLang="ja-JP" sz="3000" dirty="0" smtClean="0"/>
          </a:p>
          <a:p>
            <a:pPr>
              <a:buNone/>
            </a:pPr>
            <a:endParaRPr lang="en-US" altLang="ja-JP" dirty="0" smtClean="0"/>
          </a:p>
          <a:p>
            <a:endParaRPr kumimoji="1" lang="ja-JP" altLang="en-US" dirty="0"/>
          </a:p>
        </p:txBody>
      </p:sp>
      <p:sp>
        <p:nvSpPr>
          <p:cNvPr id="4" name="角丸四角形 3"/>
          <p:cNvSpPr/>
          <p:nvPr/>
        </p:nvSpPr>
        <p:spPr>
          <a:xfrm>
            <a:off x="179512" y="1412776"/>
            <a:ext cx="8712968" cy="2808312"/>
          </a:xfrm>
          <a:prstGeom prst="roundRect">
            <a:avLst>
              <a:gd name="adj" fmla="val 1185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7236296" y="1700808"/>
            <a:ext cx="1512168" cy="1008112"/>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2400" dirty="0" smtClean="0">
                <a:solidFill>
                  <a:schemeClr val="tx1"/>
                </a:solidFill>
              </a:rPr>
              <a:t>心の中</a:t>
            </a:r>
            <a:endParaRPr kumimoji="1" lang="ja-JP" altLang="en-US" sz="2400" dirty="0">
              <a:solidFill>
                <a:schemeClr val="tx1"/>
              </a:solidFill>
            </a:endParaRPr>
          </a:p>
        </p:txBody>
      </p:sp>
      <p:sp>
        <p:nvSpPr>
          <p:cNvPr id="7" name="円/楕円 6"/>
          <p:cNvSpPr/>
          <p:nvPr/>
        </p:nvSpPr>
        <p:spPr>
          <a:xfrm>
            <a:off x="7092280" y="4437112"/>
            <a:ext cx="1512168" cy="100811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2400" dirty="0" smtClean="0">
                <a:solidFill>
                  <a:schemeClr val="tx1"/>
                </a:solidFill>
              </a:rPr>
              <a:t>心の外</a:t>
            </a:r>
            <a:endParaRPr kumimoji="1" lang="ja-JP" altLang="en-US" sz="2400" dirty="0">
              <a:solidFill>
                <a:schemeClr val="tx1"/>
              </a:solidFill>
            </a:endParaRPr>
          </a:p>
        </p:txBody>
      </p:sp>
      <p:sp>
        <p:nvSpPr>
          <p:cNvPr id="5" name="スライド番号プレースホルダー 4"/>
          <p:cNvSpPr>
            <a:spLocks noGrp="1"/>
          </p:cNvSpPr>
          <p:nvPr>
            <p:ph type="sldNum" sz="quarter" idx="12"/>
          </p:nvPr>
        </p:nvSpPr>
        <p:spPr/>
        <p:txBody>
          <a:bodyPr/>
          <a:lstStyle/>
          <a:p>
            <a:fld id="{26FD51B9-1E10-4ACB-848E-3EA4DAD832EF}" type="slidenum">
              <a:rPr kumimoji="1" lang="ja-JP" altLang="en-US" smtClean="0"/>
              <a:pPr/>
              <a:t>7</a:t>
            </a:fld>
            <a:endParaRPr kumimoji="1" lang="ja-JP"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332656"/>
            <a:ext cx="8229600" cy="940966"/>
          </a:xfrm>
        </p:spPr>
        <p:txBody>
          <a:bodyPr/>
          <a:lstStyle/>
          <a:p>
            <a:r>
              <a:rPr lang="ja-JP" altLang="en-US" dirty="0" smtClean="0"/>
              <a:t>分類してみましょう</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351652850"/>
              </p:ext>
            </p:extLst>
          </p:nvPr>
        </p:nvGraphicFramePr>
        <p:xfrm>
          <a:off x="539552" y="1268760"/>
          <a:ext cx="8136904" cy="5119758"/>
        </p:xfrm>
        <a:graphic>
          <a:graphicData uri="http://schemas.openxmlformats.org/drawingml/2006/table">
            <a:tbl>
              <a:tblPr firstRow="1" bandRow="1">
                <a:tableStyleId>{5C22544A-7EE6-4342-B048-85BDC9FD1C3A}</a:tableStyleId>
              </a:tblPr>
              <a:tblGrid>
                <a:gridCol w="4464496"/>
                <a:gridCol w="3672408"/>
              </a:tblGrid>
              <a:tr h="568862">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400" dirty="0" smtClean="0">
                          <a:solidFill>
                            <a:schemeClr val="tx1"/>
                          </a:solidFill>
                        </a:rPr>
                        <a:t>分類</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8862">
                <a:tc>
                  <a:txBody>
                    <a:bodyPr/>
                    <a:lstStyle/>
                    <a:p>
                      <a:r>
                        <a:rPr kumimoji="1" lang="ja-JP" altLang="en-US" sz="2400" dirty="0" smtClean="0"/>
                        <a:t>悲しい</a:t>
                      </a:r>
                      <a:endParaRPr kumimoji="1" lang="en-US" altLang="ja-JP" sz="2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400" dirty="0" smtClean="0"/>
                        <a:t>感情・考え・行動・身体反応</a:t>
                      </a:r>
                      <a:endParaRPr kumimoji="1" lang="ja-JP"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8862">
                <a:tc>
                  <a:txBody>
                    <a:bodyPr/>
                    <a:lstStyle/>
                    <a:p>
                      <a:r>
                        <a:rPr kumimoji="1" lang="ja-JP" altLang="en-US" sz="2400" dirty="0" smtClean="0"/>
                        <a:t>手が震える</a:t>
                      </a:r>
                      <a:endParaRPr kumimoji="1" lang="ja-JP"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感情・考え・行動・身体反応</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8862">
                <a:tc>
                  <a:txBody>
                    <a:bodyPr/>
                    <a:lstStyle/>
                    <a:p>
                      <a:r>
                        <a:rPr kumimoji="1" lang="ja-JP" altLang="en-US" sz="2400" dirty="0" smtClean="0"/>
                        <a:t>自分は皆から好かれている</a:t>
                      </a:r>
                      <a:endParaRPr kumimoji="1" lang="en-US" altLang="ja-JP" sz="2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感情・考え・行動・身体反応</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8862">
                <a:tc>
                  <a:txBody>
                    <a:bodyPr/>
                    <a:lstStyle/>
                    <a:p>
                      <a:r>
                        <a:rPr kumimoji="1" lang="ja-JP" altLang="en-US" sz="2400" dirty="0" smtClean="0"/>
                        <a:t>食事を取る</a:t>
                      </a:r>
                      <a:endParaRPr kumimoji="1" lang="ja-JP"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感情・考え・行動・身体反応</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8862">
                <a:tc>
                  <a:txBody>
                    <a:bodyPr/>
                    <a:lstStyle/>
                    <a:p>
                      <a:r>
                        <a:rPr kumimoji="1" lang="ja-JP" altLang="en-US" sz="2400" dirty="0" smtClean="0"/>
                        <a:t>呼吸が速くなる</a:t>
                      </a:r>
                      <a:endParaRPr kumimoji="1" lang="ja-JP"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感情・考え・行動・身体反応</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8862">
                <a:tc>
                  <a:txBody>
                    <a:bodyPr/>
                    <a:lstStyle/>
                    <a:p>
                      <a:r>
                        <a:rPr kumimoji="1" lang="ja-JP" altLang="en-US" sz="2400" dirty="0" smtClean="0"/>
                        <a:t>腹立たしい</a:t>
                      </a:r>
                      <a:endParaRPr kumimoji="1" lang="ja-JP"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感情・考え・行動・身体反応</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8862">
                <a:tc>
                  <a:txBody>
                    <a:bodyPr/>
                    <a:lstStyle/>
                    <a:p>
                      <a:r>
                        <a:rPr kumimoji="1" lang="ja-JP" altLang="en-US" sz="2400" dirty="0" smtClean="0"/>
                        <a:t>友達と遊ぶ</a:t>
                      </a:r>
                      <a:endParaRPr kumimoji="1" lang="ja-JP"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感情・考え・行動・身体反応</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8862">
                <a:tc>
                  <a:txBody>
                    <a:bodyPr/>
                    <a:lstStyle/>
                    <a:p>
                      <a:r>
                        <a:rPr kumimoji="1" lang="ja-JP" altLang="en-US" sz="2400" dirty="0" smtClean="0"/>
                        <a:t>仕事は完璧にこなすべきだ</a:t>
                      </a:r>
                      <a:endParaRPr kumimoji="1" lang="ja-JP"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感情・考え・行動・身体反応</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円/楕円 5"/>
          <p:cNvSpPr/>
          <p:nvPr/>
        </p:nvSpPr>
        <p:spPr>
          <a:xfrm>
            <a:off x="5076056" y="1844824"/>
            <a:ext cx="648072" cy="432048"/>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p:txBody>
          <a:bodyPr/>
          <a:lstStyle/>
          <a:p>
            <a:fld id="{26FD51B9-1E10-4ACB-848E-3EA4DAD832EF}" type="slidenum">
              <a:rPr kumimoji="1" lang="ja-JP" altLang="en-US" smtClean="0"/>
              <a:pPr/>
              <a:t>8</a:t>
            </a:fld>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3528" y="1124744"/>
            <a:ext cx="8298668" cy="5679977"/>
          </a:xfrm>
          <a:prstGeom prst="rect">
            <a:avLst/>
          </a:prstGeom>
        </p:spPr>
      </p:pic>
      <p:sp>
        <p:nvSpPr>
          <p:cNvPr id="2" name="タイトル 1"/>
          <p:cNvSpPr>
            <a:spLocks noGrp="1"/>
          </p:cNvSpPr>
          <p:nvPr>
            <p:ph type="title"/>
          </p:nvPr>
        </p:nvSpPr>
        <p:spPr>
          <a:xfrm>
            <a:off x="467544" y="260648"/>
            <a:ext cx="8229600" cy="868958"/>
          </a:xfrm>
        </p:spPr>
        <p:txBody>
          <a:bodyPr/>
          <a:lstStyle/>
          <a:p>
            <a:r>
              <a:rPr kumimoji="1" lang="ja-JP" altLang="en-US" dirty="0" smtClean="0"/>
              <a:t>こころの仕組み図を使ってみよう</a:t>
            </a:r>
            <a:endParaRPr kumimoji="1" lang="ja-JP" altLang="en-US" dirty="0"/>
          </a:p>
        </p:txBody>
      </p:sp>
      <p:sp>
        <p:nvSpPr>
          <p:cNvPr id="45" name="円/楕円 44"/>
          <p:cNvSpPr/>
          <p:nvPr/>
        </p:nvSpPr>
        <p:spPr>
          <a:xfrm>
            <a:off x="5508104" y="1340768"/>
            <a:ext cx="1512168" cy="792088"/>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t>考え</a:t>
            </a:r>
            <a:endParaRPr kumimoji="1" lang="ja-JP" altLang="en-US" sz="3200" dirty="0"/>
          </a:p>
        </p:txBody>
      </p:sp>
      <p:sp>
        <p:nvSpPr>
          <p:cNvPr id="46" name="円/楕円 45"/>
          <p:cNvSpPr/>
          <p:nvPr/>
        </p:nvSpPr>
        <p:spPr>
          <a:xfrm>
            <a:off x="3959932" y="4005064"/>
            <a:ext cx="1440160" cy="1008112"/>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3200" dirty="0" smtClean="0"/>
              <a:t>身体</a:t>
            </a:r>
            <a:r>
              <a:rPr lang="en-US" altLang="ja-JP" sz="3200" dirty="0" smtClean="0"/>
              <a:t/>
            </a:r>
            <a:br>
              <a:rPr lang="en-US" altLang="ja-JP" sz="3200" dirty="0" smtClean="0"/>
            </a:br>
            <a:r>
              <a:rPr lang="ja-JP" altLang="en-US" sz="3200" dirty="0" smtClean="0"/>
              <a:t>反応</a:t>
            </a:r>
            <a:endParaRPr kumimoji="1" lang="ja-JP" altLang="en-US" sz="3200" dirty="0"/>
          </a:p>
        </p:txBody>
      </p:sp>
      <p:sp>
        <p:nvSpPr>
          <p:cNvPr id="47" name="円/楕円 46"/>
          <p:cNvSpPr/>
          <p:nvPr/>
        </p:nvSpPr>
        <p:spPr>
          <a:xfrm>
            <a:off x="1367684" y="3497576"/>
            <a:ext cx="1440160" cy="72008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行動</a:t>
            </a:r>
            <a:endParaRPr kumimoji="1" lang="ja-JP" altLang="en-US" sz="3200" dirty="0"/>
          </a:p>
        </p:txBody>
      </p:sp>
      <p:sp>
        <p:nvSpPr>
          <p:cNvPr id="48" name="円/楕円 47"/>
          <p:cNvSpPr/>
          <p:nvPr/>
        </p:nvSpPr>
        <p:spPr>
          <a:xfrm>
            <a:off x="5796136" y="3501008"/>
            <a:ext cx="1584176" cy="7200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感情</a:t>
            </a:r>
            <a:endParaRPr kumimoji="1" lang="ja-JP" altLang="en-US" sz="3200" dirty="0"/>
          </a:p>
        </p:txBody>
      </p:sp>
      <p:sp>
        <p:nvSpPr>
          <p:cNvPr id="12" name="テキスト ボックス 11"/>
          <p:cNvSpPr txBox="1"/>
          <p:nvPr/>
        </p:nvSpPr>
        <p:spPr>
          <a:xfrm>
            <a:off x="539552" y="2132856"/>
            <a:ext cx="2880320" cy="400110"/>
          </a:xfrm>
          <a:prstGeom prst="rect">
            <a:avLst/>
          </a:prstGeom>
          <a:noFill/>
        </p:spPr>
        <p:txBody>
          <a:bodyPr wrap="square" rtlCol="0">
            <a:spAutoFit/>
          </a:bodyPr>
          <a:lstStyle/>
          <a:p>
            <a:r>
              <a:rPr kumimoji="1" lang="ja-JP" altLang="en-US" sz="2000" b="1" dirty="0" smtClean="0">
                <a:latin typeface="HGS教科書体" pitchFamily="18" charset="-128"/>
                <a:ea typeface="HGS教科書体" pitchFamily="18" charset="-128"/>
              </a:rPr>
              <a:t>テストの当日の朝</a:t>
            </a:r>
            <a:endParaRPr kumimoji="1" lang="ja-JP" altLang="en-US" sz="2000" b="1" dirty="0">
              <a:latin typeface="HGS教科書体" pitchFamily="18" charset="-128"/>
              <a:ea typeface="HGS教科書体" pitchFamily="18" charset="-128"/>
            </a:endParaRPr>
          </a:p>
        </p:txBody>
      </p:sp>
      <p:sp>
        <p:nvSpPr>
          <p:cNvPr id="13" name="テキスト ボックス 12"/>
          <p:cNvSpPr txBox="1"/>
          <p:nvPr/>
        </p:nvSpPr>
        <p:spPr>
          <a:xfrm>
            <a:off x="6372200" y="4293096"/>
            <a:ext cx="1800200" cy="400110"/>
          </a:xfrm>
          <a:prstGeom prst="rect">
            <a:avLst/>
          </a:prstGeom>
          <a:noFill/>
        </p:spPr>
        <p:txBody>
          <a:bodyPr wrap="square" rtlCol="0">
            <a:spAutoFit/>
          </a:bodyPr>
          <a:lstStyle/>
          <a:p>
            <a:r>
              <a:rPr kumimoji="1" lang="ja-JP" altLang="en-US" sz="2000" b="1" dirty="0" smtClean="0">
                <a:latin typeface="HGS教科書体" pitchFamily="18" charset="-128"/>
                <a:ea typeface="HGS教科書体" pitchFamily="18" charset="-128"/>
              </a:rPr>
              <a:t>不安</a:t>
            </a:r>
            <a:r>
              <a:rPr kumimoji="1" lang="en-US" altLang="ja-JP" sz="2000" b="1" dirty="0" smtClean="0">
                <a:latin typeface="HGS教科書体" pitchFamily="18" charset="-128"/>
                <a:ea typeface="HGS教科書体" pitchFamily="18" charset="-128"/>
              </a:rPr>
              <a:t>100</a:t>
            </a:r>
            <a:r>
              <a:rPr kumimoji="1" lang="ja-JP" altLang="en-US" sz="2000" b="1" dirty="0" smtClean="0">
                <a:latin typeface="HGS教科書体" pitchFamily="18" charset="-128"/>
                <a:ea typeface="HGS教科書体" pitchFamily="18" charset="-128"/>
              </a:rPr>
              <a:t>点</a:t>
            </a:r>
            <a:endParaRPr kumimoji="1" lang="ja-JP" altLang="en-US" sz="2000" b="1" dirty="0">
              <a:latin typeface="HGS教科書体" pitchFamily="18" charset="-128"/>
              <a:ea typeface="HGS教科書体" pitchFamily="18" charset="-128"/>
            </a:endParaRPr>
          </a:p>
        </p:txBody>
      </p:sp>
      <p:sp>
        <p:nvSpPr>
          <p:cNvPr id="14" name="テキスト ボックス 13"/>
          <p:cNvSpPr txBox="1"/>
          <p:nvPr/>
        </p:nvSpPr>
        <p:spPr>
          <a:xfrm>
            <a:off x="3959932" y="5085183"/>
            <a:ext cx="1512168" cy="1015663"/>
          </a:xfrm>
          <a:prstGeom prst="rect">
            <a:avLst/>
          </a:prstGeom>
          <a:noFill/>
        </p:spPr>
        <p:txBody>
          <a:bodyPr wrap="square" rtlCol="0">
            <a:spAutoFit/>
          </a:bodyPr>
          <a:lstStyle/>
          <a:p>
            <a:r>
              <a:rPr lang="ja-JP" altLang="en-US" sz="2000" b="1" dirty="0">
                <a:latin typeface="HGS教科書体" pitchFamily="18" charset="-128"/>
                <a:ea typeface="HGS教科書体" pitchFamily="18" charset="-128"/>
              </a:rPr>
              <a:t>お腹</a:t>
            </a:r>
            <a:r>
              <a:rPr lang="ja-JP" altLang="en-US" sz="2000" b="1" dirty="0" smtClean="0">
                <a:latin typeface="HGS教科書体" pitchFamily="18" charset="-128"/>
                <a:ea typeface="HGS教科書体" pitchFamily="18" charset="-128"/>
              </a:rPr>
              <a:t>が痛くなる</a:t>
            </a:r>
            <a:endParaRPr lang="en-US" altLang="ja-JP" sz="2000" b="1" dirty="0" smtClean="0">
              <a:latin typeface="HGS教科書体" pitchFamily="18" charset="-128"/>
              <a:ea typeface="HGS教科書体" pitchFamily="18" charset="-128"/>
            </a:endParaRPr>
          </a:p>
          <a:p>
            <a:r>
              <a:rPr kumimoji="1" lang="ja-JP" altLang="en-US" sz="2000" b="1" dirty="0">
                <a:latin typeface="HGS教科書体" pitchFamily="18" charset="-128"/>
                <a:ea typeface="HGS教科書体" pitchFamily="18" charset="-128"/>
              </a:rPr>
              <a:t>体</a:t>
            </a:r>
            <a:r>
              <a:rPr kumimoji="1" lang="ja-JP" altLang="en-US" sz="2000" b="1" dirty="0" smtClean="0">
                <a:latin typeface="HGS教科書体" pitchFamily="18" charset="-128"/>
                <a:ea typeface="HGS教科書体" pitchFamily="18" charset="-128"/>
              </a:rPr>
              <a:t>が震える</a:t>
            </a:r>
            <a:endParaRPr kumimoji="1" lang="ja-JP" altLang="en-US" sz="2000" b="1" dirty="0">
              <a:latin typeface="HGS教科書体" pitchFamily="18" charset="-128"/>
              <a:ea typeface="HGS教科書体" pitchFamily="18" charset="-128"/>
            </a:endParaRPr>
          </a:p>
        </p:txBody>
      </p:sp>
      <p:sp>
        <p:nvSpPr>
          <p:cNvPr id="16" name="テキスト ボックス 15"/>
          <p:cNvSpPr txBox="1"/>
          <p:nvPr/>
        </p:nvSpPr>
        <p:spPr>
          <a:xfrm>
            <a:off x="4716016" y="2204864"/>
            <a:ext cx="2880320" cy="707886"/>
          </a:xfrm>
          <a:prstGeom prst="rect">
            <a:avLst/>
          </a:prstGeom>
          <a:noFill/>
        </p:spPr>
        <p:txBody>
          <a:bodyPr wrap="square" rtlCol="0">
            <a:spAutoFit/>
          </a:bodyPr>
          <a:lstStyle/>
          <a:p>
            <a:r>
              <a:rPr kumimoji="1" lang="ja-JP" altLang="en-US" sz="2000" b="1" dirty="0" smtClean="0">
                <a:latin typeface="HGS教科書体" pitchFamily="18" charset="-128"/>
                <a:ea typeface="HGS教科書体" pitchFamily="18" charset="-128"/>
              </a:rPr>
              <a:t>テストでミスをするかもしれない</a:t>
            </a:r>
            <a:endParaRPr kumimoji="1" lang="ja-JP" altLang="en-US" sz="2000" b="1" dirty="0">
              <a:latin typeface="HGS教科書体" pitchFamily="18" charset="-128"/>
              <a:ea typeface="HGS教科書体" pitchFamily="18" charset="-128"/>
            </a:endParaRPr>
          </a:p>
        </p:txBody>
      </p:sp>
      <p:sp>
        <p:nvSpPr>
          <p:cNvPr id="17" name="テキスト ボックス 16"/>
          <p:cNvSpPr txBox="1"/>
          <p:nvPr/>
        </p:nvSpPr>
        <p:spPr>
          <a:xfrm>
            <a:off x="755616" y="4309065"/>
            <a:ext cx="2664296" cy="400110"/>
          </a:xfrm>
          <a:prstGeom prst="rect">
            <a:avLst/>
          </a:prstGeom>
          <a:noFill/>
        </p:spPr>
        <p:txBody>
          <a:bodyPr wrap="square" rtlCol="0">
            <a:spAutoFit/>
          </a:bodyPr>
          <a:lstStyle/>
          <a:p>
            <a:r>
              <a:rPr kumimoji="1" lang="ja-JP" altLang="en-US" sz="2000" b="1" dirty="0" smtClean="0">
                <a:latin typeface="HGS教科書体" pitchFamily="18" charset="-128"/>
                <a:ea typeface="HGS教科書体" pitchFamily="18" charset="-128"/>
              </a:rPr>
              <a:t>学校をずる休みする</a:t>
            </a:r>
            <a:endParaRPr kumimoji="1" lang="ja-JP" altLang="en-US" sz="2000" b="1" dirty="0">
              <a:latin typeface="HGS教科書体" pitchFamily="18" charset="-128"/>
              <a:ea typeface="HGS教科書体" pitchFamily="18" charset="-128"/>
            </a:endParaRPr>
          </a:p>
        </p:txBody>
      </p:sp>
      <p:sp>
        <p:nvSpPr>
          <p:cNvPr id="3" name="スライド番号プレースホルダー 2"/>
          <p:cNvSpPr>
            <a:spLocks noGrp="1"/>
          </p:cNvSpPr>
          <p:nvPr>
            <p:ph type="sldNum" sz="quarter" idx="12"/>
          </p:nvPr>
        </p:nvSpPr>
        <p:spPr>
          <a:xfrm>
            <a:off x="6732240" y="6332869"/>
            <a:ext cx="2133600" cy="365125"/>
          </a:xfrm>
        </p:spPr>
        <p:txBody>
          <a:bodyPr/>
          <a:lstStyle/>
          <a:p>
            <a:fld id="{26FD51B9-1E10-4ACB-848E-3EA4DAD832EF}" type="slidenum">
              <a:rPr kumimoji="1" lang="ja-JP" altLang="en-US" smtClean="0"/>
              <a:pPr/>
              <a:t>9</a:t>
            </a:fld>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500"/>
                                        <p:tgtEl>
                                          <p:spTgt spid="4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7"/>
                                        </p:tgtEl>
                                        <p:attrNameLst>
                                          <p:attrName>style.visibility</p:attrName>
                                        </p:attrNameLst>
                                      </p:cBhvr>
                                      <p:to>
                                        <p:strVal val="visible"/>
                                      </p:to>
                                    </p:set>
                                    <p:animEffect transition="in" filter="fade">
                                      <p:cBhvr>
                                        <p:cTn id="10" dur="500"/>
                                        <p:tgtEl>
                                          <p:spTgt spid="4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animEffect transition="in" filter="fade">
                                      <p:cBhvr>
                                        <p:cTn id="13" dur="500"/>
                                        <p:tgtEl>
                                          <p:spTgt spid="4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8"/>
                                        </p:tgtEl>
                                        <p:attrNameLst>
                                          <p:attrName>style.visibility</p:attrName>
                                        </p:attrNameLst>
                                      </p:cBhvr>
                                      <p:to>
                                        <p:strVal val="visible"/>
                                      </p:to>
                                    </p:set>
                                    <p:animEffect transition="in" filter="fade">
                                      <p:cBhvr>
                                        <p:cTn id="16"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6" grpId="0" animBg="1"/>
      <p:bldP spid="47" grpId="0" animBg="1"/>
      <p:bldP spid="48"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1110</TotalTime>
  <Words>3404</Words>
  <Application>Microsoft Office PowerPoint</Application>
  <PresentationFormat>画面に合わせる (4:3)</PresentationFormat>
  <Paragraphs>388</Paragraphs>
  <Slides>15</Slides>
  <Notes>12</Notes>
  <HiddenSlides>0</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Office テーマ</vt:lpstr>
      <vt:lpstr>入門！認知行動療法  こころのしくみ</vt:lpstr>
      <vt:lpstr>本日のテーマ</vt:lpstr>
      <vt:lpstr>感情の種類</vt:lpstr>
      <vt:lpstr>感情の役割</vt:lpstr>
      <vt:lpstr>Ａさんの場合</vt:lpstr>
      <vt:lpstr>感情・考え・行動・身体反応の関係</vt:lpstr>
      <vt:lpstr>感情・考え・行動・身体反応の違い</vt:lpstr>
      <vt:lpstr>分類してみましょう</vt:lpstr>
      <vt:lpstr>こころの仕組み図を使ってみよう</vt:lpstr>
      <vt:lpstr>四つの関係にはパターンがある</vt:lpstr>
      <vt:lpstr>感情を直接変えるのは難しい</vt:lpstr>
      <vt:lpstr>感想を教えてください！</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感情とこころの仕組み</dc:title>
  <dc:creator>榊原英輔</dc:creator>
  <cp:lastModifiedBy>Eisuke Sakakibara</cp:lastModifiedBy>
  <cp:revision>95</cp:revision>
  <cp:lastPrinted>2016-02-18T16:58:45Z</cp:lastPrinted>
  <dcterms:created xsi:type="dcterms:W3CDTF">2013-11-10T01:03:51Z</dcterms:created>
  <dcterms:modified xsi:type="dcterms:W3CDTF">2016-02-19T00:27:19Z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iveCommonsLicenseID">
    <vt:lpwstr>standard&amp;commercial=n&amp;derivatives=y&amp;jurisdiction=jp</vt:lpwstr>
  </property>
  <property fmtid="{D5CDD505-2E9C-101B-9397-08002B2CF9AE}" pid="3" name="CreativeCommonsLicenseURL">
    <vt:lpwstr>http://creativecommons.org/licenses/by-nc/2.1/jp/</vt:lpwstr>
  </property>
  <property fmtid="{D5CDD505-2E9C-101B-9397-08002B2CF9AE}" pid="4" name="CreativeCommonsLicenseXml">
    <vt:lpwstr>&lt;?xml version="1.0" encoding="utf-8"?&gt;&lt;result&gt;&lt;license-uri&gt;http://creativecommons.org/licenses/by-nc/2.1/jp/&lt;/license-uri&gt;&lt;license-name&gt;Attribution-NonCommercial 2.1 Japan&lt;/license-name&gt;&lt;deprecated&gt;false&lt;/deprecated&gt;&lt;rdf&gt;&lt;rdf:RDF xmlns="http://creativecom</vt:lpwstr>
  </property>
</Properties>
</file>