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im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handoutMasterIdLst>
    <p:handoutMasterId r:id="rId18"/>
  </p:handoutMasterIdLst>
  <p:sldIdLst>
    <p:sldId id="256" r:id="rId2"/>
    <p:sldId id="258" r:id="rId3"/>
    <p:sldId id="259" r:id="rId4"/>
    <p:sldId id="260" r:id="rId5"/>
    <p:sldId id="261" r:id="rId6"/>
    <p:sldId id="263" r:id="rId7"/>
    <p:sldId id="264" r:id="rId8"/>
    <p:sldId id="265" r:id="rId9"/>
    <p:sldId id="266" r:id="rId10"/>
    <p:sldId id="278" r:id="rId11"/>
    <p:sldId id="267" r:id="rId12"/>
    <p:sldId id="268" r:id="rId13"/>
    <p:sldId id="272" r:id="rId14"/>
    <p:sldId id="276" r:id="rId15"/>
    <p:sldId id="269" r:id="rId16"/>
  </p:sldIdLst>
  <p:sldSz cx="9144000" cy="6858000" type="screen4x3"/>
  <p:notesSz cx="7099300" cy="102235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851588"/>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475" autoAdjust="0"/>
  </p:normalViewPr>
  <p:slideViewPr>
    <p:cSldViewPr>
      <p:cViewPr varScale="1">
        <p:scale>
          <a:sx n="66" d="100"/>
          <a:sy n="66" d="100"/>
        </p:scale>
        <p:origin x="-114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31FBE9D2-9CD0-4066-A1FC-322E930EE002}" type="datetimeFigureOut">
              <a:rPr kumimoji="1" lang="ja-JP" altLang="en-US" smtClean="0"/>
              <a:t>2016/2/19</a:t>
            </a:fld>
            <a:endParaRPr kumimoji="1" lang="ja-JP" altLang="en-US"/>
          </a:p>
        </p:txBody>
      </p:sp>
      <p:sp>
        <p:nvSpPr>
          <p:cNvPr id="4" name="フッター プレースホルダー 3"/>
          <p:cNvSpPr>
            <a:spLocks noGrp="1"/>
          </p:cNvSpPr>
          <p:nvPr>
            <p:ph type="ftr" sz="quarter" idx="2"/>
          </p:nvPr>
        </p:nvSpPr>
        <p:spPr>
          <a:xfrm>
            <a:off x="0" y="9710738"/>
            <a:ext cx="3076575" cy="5111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1138" y="9710738"/>
            <a:ext cx="3076575" cy="511175"/>
          </a:xfrm>
          <a:prstGeom prst="rect">
            <a:avLst/>
          </a:prstGeom>
        </p:spPr>
        <p:txBody>
          <a:bodyPr vert="horz" lIns="91440" tIns="45720" rIns="91440" bIns="45720" rtlCol="0" anchor="b"/>
          <a:lstStyle>
            <a:lvl1pPr algn="r">
              <a:defRPr sz="1200"/>
            </a:lvl1pPr>
          </a:lstStyle>
          <a:p>
            <a:fld id="{31A8D432-ACB2-4303-B0B1-5DBC47EDAF3F}" type="slidenum">
              <a:rPr kumimoji="1" lang="ja-JP" altLang="en-US" smtClean="0"/>
              <a:t>‹#›</a:t>
            </a:fld>
            <a:endParaRPr kumimoji="1" lang="ja-JP" altLang="en-US"/>
          </a:p>
        </p:txBody>
      </p:sp>
    </p:spTree>
    <p:extLst>
      <p:ext uri="{BB962C8B-B14F-4D97-AF65-F5344CB8AC3E}">
        <p14:creationId xmlns:p14="http://schemas.microsoft.com/office/powerpoint/2010/main" val="39745781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076364" cy="511175"/>
          </a:xfrm>
          <a:prstGeom prst="rect">
            <a:avLst/>
          </a:prstGeom>
        </p:spPr>
        <p:txBody>
          <a:bodyPr vert="horz" lIns="95408" tIns="47704" rIns="95408" bIns="47704" rtlCol="0"/>
          <a:lstStyle>
            <a:lvl1pPr algn="l">
              <a:defRPr sz="1300"/>
            </a:lvl1pPr>
          </a:lstStyle>
          <a:p>
            <a:endParaRPr kumimoji="1" lang="ja-JP" altLang="en-US" dirty="0"/>
          </a:p>
        </p:txBody>
      </p:sp>
      <p:sp>
        <p:nvSpPr>
          <p:cNvPr id="3" name="日付プレースホルダ 2"/>
          <p:cNvSpPr>
            <a:spLocks noGrp="1"/>
          </p:cNvSpPr>
          <p:nvPr>
            <p:ph type="dt" idx="1"/>
          </p:nvPr>
        </p:nvSpPr>
        <p:spPr>
          <a:xfrm>
            <a:off x="4021294" y="0"/>
            <a:ext cx="3076364" cy="511175"/>
          </a:xfrm>
          <a:prstGeom prst="rect">
            <a:avLst/>
          </a:prstGeom>
        </p:spPr>
        <p:txBody>
          <a:bodyPr vert="horz" lIns="95408" tIns="47704" rIns="95408" bIns="47704" rtlCol="0"/>
          <a:lstStyle>
            <a:lvl1pPr algn="r">
              <a:defRPr sz="1300"/>
            </a:lvl1pPr>
          </a:lstStyle>
          <a:p>
            <a:fld id="{6B4A8317-2799-41EE-8F3F-85192FD28A23}" type="datetimeFigureOut">
              <a:rPr kumimoji="1" lang="ja-JP" altLang="en-US" smtClean="0"/>
              <a:pPr/>
              <a:t>2016/2/19</a:t>
            </a:fld>
            <a:endParaRPr kumimoji="1" lang="ja-JP" altLang="en-US" dirty="0"/>
          </a:p>
        </p:txBody>
      </p:sp>
      <p:sp>
        <p:nvSpPr>
          <p:cNvPr id="4" name="スライド イメージ プレースホルダ 3"/>
          <p:cNvSpPr>
            <a:spLocks noGrp="1" noRot="1" noChangeAspect="1"/>
          </p:cNvSpPr>
          <p:nvPr>
            <p:ph type="sldImg" idx="2"/>
          </p:nvPr>
        </p:nvSpPr>
        <p:spPr>
          <a:xfrm>
            <a:off x="993775" y="766763"/>
            <a:ext cx="5111750" cy="3833812"/>
          </a:xfrm>
          <a:prstGeom prst="rect">
            <a:avLst/>
          </a:prstGeom>
          <a:noFill/>
          <a:ln w="12700">
            <a:solidFill>
              <a:prstClr val="black"/>
            </a:solidFill>
          </a:ln>
        </p:spPr>
        <p:txBody>
          <a:bodyPr vert="horz" lIns="95408" tIns="47704" rIns="95408" bIns="47704" rtlCol="0" anchor="ctr"/>
          <a:lstStyle/>
          <a:p>
            <a:endParaRPr lang="ja-JP" altLang="en-US" dirty="0"/>
          </a:p>
        </p:txBody>
      </p:sp>
      <p:sp>
        <p:nvSpPr>
          <p:cNvPr id="5" name="ノート プレースホルダ 4"/>
          <p:cNvSpPr>
            <a:spLocks noGrp="1"/>
          </p:cNvSpPr>
          <p:nvPr>
            <p:ph type="body" sz="quarter" idx="3"/>
          </p:nvPr>
        </p:nvSpPr>
        <p:spPr>
          <a:xfrm>
            <a:off x="709931" y="4856163"/>
            <a:ext cx="5679440" cy="4600575"/>
          </a:xfrm>
          <a:prstGeom prst="rect">
            <a:avLst/>
          </a:prstGeom>
        </p:spPr>
        <p:txBody>
          <a:bodyPr vert="horz" lIns="95408" tIns="47704" rIns="95408" bIns="47704"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710551"/>
            <a:ext cx="3076364" cy="511175"/>
          </a:xfrm>
          <a:prstGeom prst="rect">
            <a:avLst/>
          </a:prstGeom>
        </p:spPr>
        <p:txBody>
          <a:bodyPr vert="horz" lIns="95408" tIns="47704" rIns="95408" bIns="47704" rtlCol="0" anchor="b"/>
          <a:lstStyle>
            <a:lvl1pPr algn="l">
              <a:defRPr sz="1300"/>
            </a:lvl1pPr>
          </a:lstStyle>
          <a:p>
            <a:endParaRPr kumimoji="1" lang="ja-JP" altLang="en-US" dirty="0"/>
          </a:p>
        </p:txBody>
      </p:sp>
      <p:sp>
        <p:nvSpPr>
          <p:cNvPr id="7" name="スライド番号プレースホルダ 6"/>
          <p:cNvSpPr>
            <a:spLocks noGrp="1"/>
          </p:cNvSpPr>
          <p:nvPr>
            <p:ph type="sldNum" sz="quarter" idx="5"/>
          </p:nvPr>
        </p:nvSpPr>
        <p:spPr>
          <a:xfrm>
            <a:off x="4021294" y="9710551"/>
            <a:ext cx="3076364" cy="511175"/>
          </a:xfrm>
          <a:prstGeom prst="rect">
            <a:avLst/>
          </a:prstGeom>
        </p:spPr>
        <p:txBody>
          <a:bodyPr vert="horz" lIns="95408" tIns="47704" rIns="95408" bIns="47704" rtlCol="0" anchor="b"/>
          <a:lstStyle>
            <a:lvl1pPr algn="r">
              <a:defRPr sz="1300"/>
            </a:lvl1pPr>
          </a:lstStyle>
          <a:p>
            <a:fld id="{EADCC25F-F6A9-4D71-BDE2-3F858BEEA723}" type="slidenum">
              <a:rPr kumimoji="1" lang="ja-JP" altLang="en-US" smtClean="0"/>
              <a:pPr/>
              <a:t>‹#›</a:t>
            </a:fld>
            <a:endParaRPr kumimoji="1" lang="ja-JP" altLang="en-US" dirty="0"/>
          </a:p>
        </p:txBody>
      </p:sp>
    </p:spTree>
    <p:extLst>
      <p:ext uri="{BB962C8B-B14F-4D97-AF65-F5344CB8AC3E}">
        <p14:creationId xmlns:p14="http://schemas.microsoft.com/office/powerpoint/2010/main" val="24298439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smtClean="0"/>
              <a:t>【</a:t>
            </a:r>
            <a:r>
              <a:rPr kumimoji="1" lang="ja-JP" altLang="en-US" b="1" dirty="0" smtClean="0"/>
              <a:t>進行</a:t>
            </a:r>
            <a:r>
              <a:rPr kumimoji="1" lang="en-US" altLang="ja-JP" b="1"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「全</a:t>
            </a:r>
            <a:r>
              <a:rPr kumimoji="1" lang="en-US" altLang="ja-JP" dirty="0" smtClean="0"/>
              <a:t>7</a:t>
            </a:r>
            <a:r>
              <a:rPr kumimoji="1" lang="ja-JP" altLang="en-US" dirty="0" smtClean="0"/>
              <a:t>回のプログラムの第</a:t>
            </a:r>
            <a:r>
              <a:rPr kumimoji="1" lang="en-US" altLang="ja-JP" dirty="0" smtClean="0"/>
              <a:t>1</a:t>
            </a:r>
            <a:r>
              <a:rPr kumimoji="1" lang="ja-JP" altLang="en-US" dirty="0" smtClean="0"/>
              <a:t>回目です。それぞれの回は独立しており</a:t>
            </a:r>
            <a:r>
              <a:rPr kumimoji="1" lang="en-US" altLang="ja-JP" dirty="0" smtClean="0"/>
              <a:t>1</a:t>
            </a:r>
            <a:r>
              <a:rPr kumimoji="1" lang="ja-JP" altLang="en-US" dirty="0" smtClean="0"/>
              <a:t>回だけの参加が可能なようになっています。今回は第</a:t>
            </a:r>
            <a:r>
              <a:rPr kumimoji="1" lang="en-US" altLang="ja-JP" dirty="0" smtClean="0"/>
              <a:t>2</a:t>
            </a:r>
            <a:r>
              <a:rPr kumimoji="1" lang="ja-JP" altLang="en-US" dirty="0" smtClean="0"/>
              <a:t>回目です」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「今回講師を担当する〇〇です、書記の〇〇です。」</a:t>
            </a:r>
            <a:endParaRPr kumimoji="1" lang="en-US" altLang="ja-JP" dirty="0" smtClean="0"/>
          </a:p>
          <a:p>
            <a:r>
              <a:rPr kumimoji="1" lang="ja-JP" altLang="en-US" dirty="0" smtClean="0"/>
              <a:t>「皆さんの名前を教えてください」→一人ひとり苗字を答えてもらい、ホワイトボードに名前を書き出す。</a:t>
            </a:r>
            <a:endParaRPr kumimoji="1" lang="en-US" altLang="ja-JP" dirty="0" smtClean="0"/>
          </a:p>
          <a:p>
            <a:r>
              <a:rPr kumimoji="1" lang="ja-JP" altLang="en-US" dirty="0" smtClean="0"/>
              <a:t>「このプログラムでは、皆さんに文章を読んでもらったり、質問に答えていただきますが、分からない時や、答えるのがしんどい時は遠慮なくパスとお伝えください。」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ADCC25F-F6A9-4D71-BDE2-3F858BEEA723}" type="slidenum">
              <a:rPr kumimoji="1" lang="ja-JP" altLang="en-US" smtClean="0"/>
              <a:pPr/>
              <a:t>1</a:t>
            </a:fld>
            <a:endParaRPr kumimoji="1" lang="ja-JP" altLang="en-US" dirty="0"/>
          </a:p>
        </p:txBody>
      </p:sp>
    </p:spTree>
    <p:extLst>
      <p:ext uri="{BB962C8B-B14F-4D97-AF65-F5344CB8AC3E}">
        <p14:creationId xmlns:p14="http://schemas.microsoft.com/office/powerpoint/2010/main" val="326108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進行</a:t>
            </a:r>
            <a:r>
              <a:rPr kumimoji="1" lang="en-US" altLang="ja-JP" dirty="0" smtClean="0"/>
              <a:t>】</a:t>
            </a:r>
          </a:p>
          <a:p>
            <a:r>
              <a:rPr kumimoji="1" lang="ja-JP" altLang="en-US" dirty="0" smtClean="0"/>
              <a:t>「次に、いつもやっていることを止めてみるということも考えてみましょう、</a:t>
            </a:r>
            <a:r>
              <a:rPr kumimoji="1" lang="en-US" altLang="ja-JP" dirty="0" smtClean="0"/>
              <a:t>『</a:t>
            </a:r>
            <a:r>
              <a:rPr kumimoji="1" lang="ja-JP" altLang="en-US" dirty="0" smtClean="0"/>
              <a:t>止めてみる</a:t>
            </a:r>
            <a:r>
              <a:rPr kumimoji="1" lang="en-US" altLang="ja-JP" dirty="0" smtClean="0"/>
              <a:t>』</a:t>
            </a:r>
            <a:r>
              <a:rPr kumimoji="1" lang="ja-JP" altLang="en-US" dirty="0" smtClean="0"/>
              <a:t>というのも立派な活動です」</a:t>
            </a:r>
            <a:endParaRPr kumimoji="1" lang="en-US" altLang="ja-JP" dirty="0" smtClean="0"/>
          </a:p>
          <a:p>
            <a:r>
              <a:rPr kumimoji="1" lang="ja-JP" altLang="en-US" dirty="0" smtClean="0"/>
              <a:t>参加者を一人当て、「習慣化して・・・」の所から最後まで読み上げてもらう。</a:t>
            </a:r>
            <a:endParaRPr kumimoji="1" lang="en-US" altLang="ja-JP" dirty="0" smtClean="0"/>
          </a:p>
          <a:p>
            <a:r>
              <a:rPr kumimoji="1" lang="ja-JP" altLang="en-US" dirty="0" smtClean="0"/>
              <a:t>参加者を一人当て、「習慣化して当たり前になっていたことは何かありませんか？」と尋ねる。</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ADCC25F-F6A9-4D71-BDE2-3F858BEEA723}" type="slidenum">
              <a:rPr kumimoji="1" lang="ja-JP" altLang="en-US" smtClean="0"/>
              <a:pPr/>
              <a:t>10</a:t>
            </a:fld>
            <a:endParaRPr kumimoji="1" lang="ja-JP" altLang="en-US" dirty="0"/>
          </a:p>
        </p:txBody>
      </p:sp>
    </p:spTree>
    <p:extLst>
      <p:ext uri="{BB962C8B-B14F-4D97-AF65-F5344CB8AC3E}">
        <p14:creationId xmlns:p14="http://schemas.microsoft.com/office/powerpoint/2010/main" val="3720477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a:t>
            </a:r>
            <a:r>
              <a:rPr lang="ja-JP" altLang="en-US" dirty="0" smtClean="0"/>
              <a:t>進行</a:t>
            </a:r>
            <a:r>
              <a:rPr lang="en-US" altLang="ja-JP" dirty="0" smtClean="0"/>
              <a:t>】</a:t>
            </a:r>
          </a:p>
          <a:p>
            <a:r>
              <a:rPr lang="ja-JP" altLang="ja-JP" dirty="0" smtClean="0"/>
              <a:t>「</a:t>
            </a:r>
            <a:r>
              <a:rPr lang="ja-JP" altLang="en-US" dirty="0" smtClean="0"/>
              <a:t>これまでと切り口が違いますが、</a:t>
            </a:r>
            <a:r>
              <a:rPr lang="ja-JP" altLang="ja-JP" dirty="0" smtClean="0"/>
              <a:t>五感を</a:t>
            </a:r>
            <a:r>
              <a:rPr lang="ja-JP" altLang="en-US" dirty="0" smtClean="0"/>
              <a:t>活用すると感情が動くことがあります」</a:t>
            </a:r>
            <a:endParaRPr lang="en-US" altLang="ja-JP" dirty="0" smtClean="0"/>
          </a:p>
          <a:p>
            <a:r>
              <a:rPr lang="ja-JP" altLang="en-US" dirty="0" smtClean="0"/>
              <a:t>参加者を当て、「触覚：・・・」の所から読み上げてもらう。</a:t>
            </a:r>
            <a:endParaRPr kumimoji="1" lang="en-US" altLang="ja-JP" dirty="0" smtClean="0"/>
          </a:p>
          <a:p>
            <a:r>
              <a:rPr kumimoji="1" lang="ja-JP" altLang="en-US" dirty="0" smtClean="0"/>
              <a:t>「散歩をすると、「花をみる」という視覚、「鳥のさえずりを聞く」と言う聴覚、「花びらを触る」という触覚、「花の香りを嗅ぐ」と嗅覚を同時に使うこともできますね」</a:t>
            </a:r>
            <a:endParaRPr kumimoji="1" lang="en-US" altLang="ja-JP" dirty="0" smtClean="0"/>
          </a:p>
          <a:p>
            <a:r>
              <a:rPr kumimoji="1" lang="ja-JP" altLang="en-US" dirty="0" smtClean="0"/>
              <a:t>参加者を一人当て、「リストの中のものでも、自分で思いついたものでもいいですが、五感を用いた活動の候補はありますか？」と尋ねる。</a:t>
            </a:r>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EADCC25F-F6A9-4D71-BDE2-3F858BEEA723}" type="slidenum">
              <a:rPr kumimoji="1" lang="ja-JP" altLang="en-US" smtClean="0"/>
              <a:pPr/>
              <a:t>11</a:t>
            </a:fld>
            <a:endParaRPr kumimoji="1" lang="ja-JP" altLang="en-US" dirty="0"/>
          </a:p>
        </p:txBody>
      </p:sp>
    </p:spTree>
    <p:extLst>
      <p:ext uri="{BB962C8B-B14F-4D97-AF65-F5344CB8AC3E}">
        <p14:creationId xmlns:p14="http://schemas.microsoft.com/office/powerpoint/2010/main" val="3118399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進行</a:t>
            </a:r>
            <a:r>
              <a:rPr kumimoji="1" lang="en-US" altLang="ja-JP" dirty="0" smtClean="0"/>
              <a:t>】</a:t>
            </a:r>
          </a:p>
          <a:p>
            <a:r>
              <a:rPr kumimoji="1" lang="ja-JP" altLang="en-US" dirty="0" smtClean="0"/>
              <a:t>「それでは、お配りした資料を用いて、活動の候補をリストアップしてみましょう」</a:t>
            </a:r>
            <a:endParaRPr kumimoji="1" lang="en-US" altLang="ja-JP" dirty="0" smtClean="0"/>
          </a:p>
          <a:p>
            <a:r>
              <a:rPr kumimoji="1" lang="ja-JP" altLang="en-US" dirty="0" smtClean="0"/>
              <a:t>参加者を一人当て、「よさそうな</a:t>
            </a:r>
            <a:r>
              <a:rPr kumimoji="1" lang="en-US" altLang="ja-JP" dirty="0" smtClean="0"/>
              <a:t>…</a:t>
            </a:r>
            <a:r>
              <a:rPr kumimoji="1" lang="ja-JP" altLang="en-US" dirty="0" smtClean="0"/>
              <a:t>」の所から最後まで読んでもらう。</a:t>
            </a:r>
            <a:endParaRPr kumimoji="1" lang="en-US" altLang="ja-JP" dirty="0" smtClean="0"/>
          </a:p>
          <a:p>
            <a:r>
              <a:rPr kumimoji="1" lang="ja-JP" altLang="en-US" dirty="0" smtClean="0"/>
              <a:t>「</a:t>
            </a:r>
            <a:r>
              <a:rPr kumimoji="1" lang="en-US" altLang="ja-JP" dirty="0" smtClean="0"/>
              <a:t>1</a:t>
            </a:r>
            <a:r>
              <a:rPr kumimoji="1" lang="ja-JP" altLang="en-US" dirty="0" smtClean="0"/>
              <a:t>週間以内に実行する計画なので、あまり難しくない活動を優先的にあげてみてください」</a:t>
            </a:r>
            <a:endParaRPr kumimoji="1" lang="en-US" altLang="ja-JP" dirty="0" smtClean="0"/>
          </a:p>
          <a:p>
            <a:r>
              <a:rPr kumimoji="1" lang="ja-JP" altLang="en-US" dirty="0" smtClean="0"/>
              <a:t>「これまで読み上げたリストの中の活動でもいいですし、自分で考えたものでも構いません」</a:t>
            </a:r>
            <a:endParaRPr kumimoji="1" lang="en-US" altLang="ja-JP" dirty="0" smtClean="0"/>
          </a:p>
          <a:p>
            <a:r>
              <a:rPr kumimoji="1" lang="ja-JP" altLang="en-US" dirty="0" smtClean="0"/>
              <a:t>「</a:t>
            </a:r>
            <a:r>
              <a:rPr kumimoji="1" lang="en-US" altLang="ja-JP" dirty="0" smtClean="0"/>
              <a:t>5</a:t>
            </a:r>
            <a:r>
              <a:rPr kumimoji="1" lang="ja-JP" altLang="en-US" dirty="0" smtClean="0"/>
              <a:t>つ行動をリストアップしたら、それぞれ得られそうな喜び、達成感、難易度を０－１００点で点数をつけましょう」</a:t>
            </a:r>
            <a:endParaRPr kumimoji="1" lang="en-US" altLang="ja-JP" dirty="0" smtClean="0"/>
          </a:p>
          <a:p>
            <a:r>
              <a:rPr kumimoji="1" lang="en-US" altLang="ja-JP" dirty="0" smtClean="0"/>
              <a:t>3-5</a:t>
            </a:r>
            <a:r>
              <a:rPr kumimoji="1" lang="ja-JP" altLang="en-US" dirty="0" smtClean="0"/>
              <a:t>分ほど時間を取る。講師・ファシリテーターは参加者のところを回り、必要に応じリストアップを援助する。</a:t>
            </a:r>
            <a:endParaRPr kumimoji="1" lang="en-US" altLang="ja-JP" dirty="0" smtClean="0"/>
          </a:p>
          <a:p>
            <a:r>
              <a:rPr kumimoji="1" lang="ja-JP" altLang="en-US" dirty="0" smtClean="0"/>
              <a:t>各参加者に</a:t>
            </a:r>
            <a:r>
              <a:rPr kumimoji="1" lang="en-US" altLang="ja-JP" dirty="0" smtClean="0"/>
              <a:t>1</a:t>
            </a:r>
            <a:r>
              <a:rPr kumimoji="1" lang="ja-JP" altLang="en-US" dirty="0" smtClean="0"/>
              <a:t>つ、リストに上げた活動の一つを挙げてもらう。挙げてもらった行動は、ホワイトボードに書く。</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ADCC25F-F6A9-4D71-BDE2-3F858BEEA723}" type="slidenum">
              <a:rPr kumimoji="1" lang="ja-JP" altLang="en-US" smtClean="0"/>
              <a:pPr/>
              <a:t>12</a:t>
            </a:fld>
            <a:endParaRPr kumimoji="1" lang="ja-JP" altLang="en-US" dirty="0"/>
          </a:p>
        </p:txBody>
      </p:sp>
    </p:spTree>
    <p:extLst>
      <p:ext uri="{BB962C8B-B14F-4D97-AF65-F5344CB8AC3E}">
        <p14:creationId xmlns:p14="http://schemas.microsoft.com/office/powerpoint/2010/main" val="1809538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92500" lnSpcReduction="10000"/>
          </a:bodyPr>
          <a:lstStyle/>
          <a:p>
            <a:r>
              <a:rPr lang="en-US" altLang="ja-JP" dirty="0" smtClean="0"/>
              <a:t>【</a:t>
            </a:r>
            <a:r>
              <a:rPr lang="ja-JP" altLang="en-US" dirty="0" smtClean="0"/>
              <a:t>進行</a:t>
            </a:r>
            <a:r>
              <a:rPr lang="en-US" altLang="ja-JP" dirty="0" smtClean="0"/>
              <a:t>】</a:t>
            </a:r>
          </a:p>
          <a:p>
            <a:r>
              <a:rPr lang="ja-JP" altLang="en-US" dirty="0" smtClean="0"/>
              <a:t>「次に、お配りした行動実験ノートを用いて、実際の計画を立てていきます」</a:t>
            </a:r>
            <a:endParaRPr lang="en-US" altLang="ja-JP" dirty="0" smtClean="0"/>
          </a:p>
          <a:p>
            <a:r>
              <a:rPr lang="ja-JP" altLang="en-US" dirty="0" smtClean="0"/>
              <a:t>参加者を一人当て、「リストから・・・」の所を読んでもらう</a:t>
            </a:r>
            <a:endParaRPr lang="en-US" altLang="ja-JP" dirty="0" smtClean="0"/>
          </a:p>
          <a:p>
            <a:r>
              <a:rPr lang="ja-JP" altLang="en-US" dirty="0" smtClean="0"/>
              <a:t>「それではみなさんに行動実験ノートを作成してもらいます」</a:t>
            </a:r>
            <a:endParaRPr lang="en-US" altLang="ja-JP" dirty="0" smtClean="0"/>
          </a:p>
          <a:p>
            <a:r>
              <a:rPr lang="ja-JP" altLang="en-US" dirty="0" smtClean="0"/>
              <a:t>「先程書いてもらったリストの中から</a:t>
            </a:r>
            <a:r>
              <a:rPr lang="en-US" altLang="ja-JP" dirty="0" smtClean="0"/>
              <a:t>1</a:t>
            </a:r>
            <a:r>
              <a:rPr lang="ja-JP" altLang="en-US" dirty="0" smtClean="0"/>
              <a:t>週間以内に実施できそうなものを選んでください」</a:t>
            </a:r>
            <a:endParaRPr lang="en-US" altLang="ja-JP" dirty="0" smtClean="0"/>
          </a:p>
          <a:p>
            <a:r>
              <a:rPr lang="ja-JP" altLang="en-US" dirty="0" smtClean="0"/>
              <a:t>「大きくて難しい行動は、小さな行動に分けて、その小さな行動を行うことを目標にするとよいです」</a:t>
            </a:r>
            <a:endParaRPr lang="en-US" altLang="ja-JP" dirty="0" smtClean="0"/>
          </a:p>
          <a:p>
            <a:r>
              <a:rPr lang="en-US" altLang="ja-JP" dirty="0" smtClean="0"/>
              <a:t>3-5</a:t>
            </a:r>
            <a:r>
              <a:rPr lang="ja-JP" altLang="en-US" dirty="0" smtClean="0"/>
              <a:t>分時間を取る。行動実験ノートの作成を講師とファシリテーターは適宜援助する。</a:t>
            </a:r>
            <a:endParaRPr lang="en-US" altLang="ja-JP" dirty="0" smtClean="0"/>
          </a:p>
          <a:p>
            <a:r>
              <a:rPr lang="ja-JP" altLang="en-US" dirty="0" smtClean="0"/>
              <a:t>「ではご自身の計画を発表してくださる方はいませんか？」</a:t>
            </a:r>
            <a:endParaRPr lang="en-US" altLang="ja-JP" dirty="0" smtClean="0"/>
          </a:p>
          <a:p>
            <a:r>
              <a:rPr lang="ja-JP" altLang="en-US" dirty="0" smtClean="0"/>
              <a:t>いなければ</a:t>
            </a:r>
            <a:r>
              <a:rPr lang="en-US" altLang="ja-JP" dirty="0" smtClean="0"/>
              <a:t>2,3</a:t>
            </a:r>
            <a:r>
              <a:rPr lang="ja-JP" altLang="en-US" dirty="0" smtClean="0"/>
              <a:t>人当てる。</a:t>
            </a:r>
            <a:endParaRPr lang="en-US" altLang="ja-JP" dirty="0" smtClean="0"/>
          </a:p>
          <a:p>
            <a:endParaRPr kumimoji="1" lang="en-US" altLang="ja-JP" dirty="0" smtClean="0"/>
          </a:p>
          <a:p>
            <a:r>
              <a:rPr kumimoji="1" lang="en-US" altLang="ja-JP" dirty="0" smtClean="0"/>
              <a:t>【</a:t>
            </a:r>
            <a:r>
              <a:rPr kumimoji="1" lang="ja-JP" altLang="en-US" dirty="0" smtClean="0"/>
              <a:t>工夫</a:t>
            </a:r>
            <a:r>
              <a:rPr kumimoji="1" lang="en-US" altLang="ja-JP" dirty="0" smtClean="0"/>
              <a:t>】</a:t>
            </a:r>
          </a:p>
          <a:p>
            <a:r>
              <a:rPr kumimoji="1" lang="ja-JP" altLang="en-US" dirty="0" smtClean="0"/>
              <a:t>講師とファシリテーターが回っている間に、良い計画を立てている人の目星をつけ、</a:t>
            </a:r>
            <a:endParaRPr kumimoji="1" lang="en-US" altLang="ja-JP" dirty="0" smtClean="0"/>
          </a:p>
          <a:p>
            <a:r>
              <a:rPr kumimoji="1" lang="ja-JP" altLang="en-US" dirty="0" smtClean="0"/>
              <a:t>「素晴らしい計画ですね、是非皆さんに共有させてください」と言っておくと、後で自発的に手を挙げてくれる可能性が高まる。</a:t>
            </a:r>
            <a:endParaRPr kumimoji="1" lang="en-US" altLang="ja-JP" dirty="0" smtClean="0"/>
          </a:p>
          <a:p>
            <a:r>
              <a:rPr kumimoji="1" lang="en-US" altLang="ja-JP" dirty="0" smtClean="0"/>
              <a:t>1</a:t>
            </a:r>
            <a:r>
              <a:rPr kumimoji="1" lang="ja-JP" altLang="en-US" dirty="0" smtClean="0"/>
              <a:t>週間以内に実施できない大きな計画を立ててしまうことが少なくない。その場合は、</a:t>
            </a:r>
            <a:endParaRPr kumimoji="1" lang="en-US" altLang="ja-JP" dirty="0" smtClean="0"/>
          </a:p>
          <a:p>
            <a:r>
              <a:rPr kumimoji="1" lang="ja-JP" altLang="en-US" dirty="0" smtClean="0"/>
              <a:t>「素晴らしい計画ですね、その計画の中で、</a:t>
            </a:r>
            <a:r>
              <a:rPr kumimoji="1" lang="en-US" altLang="ja-JP" dirty="0" smtClean="0"/>
              <a:t>1</a:t>
            </a:r>
            <a:r>
              <a:rPr kumimoji="1" lang="ja-JP" altLang="en-US" dirty="0" smtClean="0"/>
              <a:t>週間以内に手を付けられそうなところはどんなところですか？」と尋ねる。</a:t>
            </a:r>
            <a:endParaRPr kumimoji="1" lang="en-US" altLang="ja-JP" dirty="0" smtClean="0"/>
          </a:p>
          <a:p>
            <a:r>
              <a:rPr kumimoji="1" lang="ja-JP" altLang="en-US" dirty="0" smtClean="0"/>
              <a:t>具体性を欠いた計画を書いている人に対しては、</a:t>
            </a:r>
            <a:endParaRPr kumimoji="1" lang="en-US" altLang="ja-JP" dirty="0" smtClean="0"/>
          </a:p>
          <a:p>
            <a:r>
              <a:rPr kumimoji="1" lang="ja-JP" altLang="en-US" dirty="0" smtClean="0"/>
              <a:t>「素晴らしい計画ですね。ところで計画は成功したかどうかがはっきり分かるように、具体的な数値目標を立てておくと実現しやすくなることが知られています」と前置きし、「いつ、どこで、だれと、どれくらい」といった具体的な点を尋ねていく。</a:t>
            </a:r>
            <a:endParaRPr kumimoji="1" lang="en-US" altLang="ja-JP" dirty="0" smtClean="0"/>
          </a:p>
          <a:p>
            <a:r>
              <a:rPr kumimoji="1" lang="ja-JP" altLang="en-US" dirty="0" smtClean="0"/>
              <a:t>成功確率が低い（例えば</a:t>
            </a:r>
            <a:r>
              <a:rPr kumimoji="1" lang="en-US" altLang="ja-JP" dirty="0" smtClean="0"/>
              <a:t>30%)</a:t>
            </a:r>
            <a:r>
              <a:rPr kumimoji="1" lang="ja-JP" altLang="en-US" dirty="0" smtClean="0"/>
              <a:t>人は、計画を実行に移せない可能性が高い。その場合は、</a:t>
            </a:r>
            <a:endParaRPr kumimoji="1" lang="en-US" altLang="ja-JP" dirty="0" smtClean="0"/>
          </a:p>
          <a:p>
            <a:r>
              <a:rPr kumimoji="1" lang="ja-JP" altLang="en-US" dirty="0" smtClean="0"/>
              <a:t>「素晴らしい計画ですね。しかし最初はもう少し余裕をもって実現できる計画から始めるのが良いと思います」</a:t>
            </a:r>
            <a:endParaRPr kumimoji="1" lang="en-US" altLang="ja-JP" dirty="0" smtClean="0"/>
          </a:p>
          <a:p>
            <a:r>
              <a:rPr kumimoji="1" lang="ja-JP" altLang="en-US" dirty="0" smtClean="0"/>
              <a:t>「どこら辺を変更すると、実行しやすくなりますか？」と尋ね、例えば「本を１冊読む」→「本を</a:t>
            </a:r>
            <a:r>
              <a:rPr kumimoji="1" lang="en-US" altLang="ja-JP" dirty="0" smtClean="0"/>
              <a:t>50</a:t>
            </a:r>
            <a:r>
              <a:rPr kumimoji="1" lang="ja-JP" altLang="en-US" dirty="0" smtClean="0"/>
              <a:t>ページ読む」など、目標のダウンサイジングをしてもらう</a:t>
            </a:r>
            <a:endParaRPr kumimoji="1" lang="en-US" altLang="ja-JP" dirty="0" smtClean="0"/>
          </a:p>
        </p:txBody>
      </p:sp>
      <p:sp>
        <p:nvSpPr>
          <p:cNvPr id="4" name="スライド番号プレースホルダ 3"/>
          <p:cNvSpPr>
            <a:spLocks noGrp="1"/>
          </p:cNvSpPr>
          <p:nvPr>
            <p:ph type="sldNum" sz="quarter" idx="10"/>
          </p:nvPr>
        </p:nvSpPr>
        <p:spPr/>
        <p:txBody>
          <a:bodyPr/>
          <a:lstStyle/>
          <a:p>
            <a:fld id="{EADCC25F-F6A9-4D71-BDE2-3F858BEEA723}" type="slidenum">
              <a:rPr kumimoji="1" lang="ja-JP" altLang="en-US" smtClean="0"/>
              <a:pPr/>
              <a:t>13</a:t>
            </a:fld>
            <a:endParaRPr kumimoji="1" lang="ja-JP" altLang="en-US" dirty="0"/>
          </a:p>
        </p:txBody>
      </p:sp>
    </p:spTree>
    <p:extLst>
      <p:ext uri="{BB962C8B-B14F-4D97-AF65-F5344CB8AC3E}">
        <p14:creationId xmlns:p14="http://schemas.microsoft.com/office/powerpoint/2010/main" val="1701684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300" dirty="0" smtClean="0"/>
              <a:t>【</a:t>
            </a:r>
            <a:r>
              <a:rPr lang="ja-JP" altLang="en-US" sz="1300" dirty="0" smtClean="0"/>
              <a:t>進行</a:t>
            </a:r>
            <a:r>
              <a:rPr lang="en-US" altLang="ja-JP" sz="1300" dirty="0" smtClean="0"/>
              <a:t>】</a:t>
            </a:r>
          </a:p>
          <a:p>
            <a:r>
              <a:rPr lang="ja-JP" altLang="en-US" sz="1300" dirty="0" smtClean="0"/>
              <a:t>「それでは、みなさん</a:t>
            </a:r>
            <a:r>
              <a:rPr lang="en-US" altLang="ja-JP" sz="1300" dirty="0" smtClean="0"/>
              <a:t>1</a:t>
            </a:r>
            <a:r>
              <a:rPr lang="ja-JP" altLang="en-US" sz="1300" dirty="0" smtClean="0"/>
              <a:t>週間の間で、実際に行動実験をしてみてください」</a:t>
            </a:r>
            <a:endParaRPr lang="en-US" altLang="ja-JP" sz="1300" dirty="0" smtClean="0"/>
          </a:p>
          <a:p>
            <a:r>
              <a:rPr lang="ja-JP" altLang="en-US" sz="1300" dirty="0" smtClean="0"/>
              <a:t>参加者を一人当て、「活動を」の所から読み上げてもらう。</a:t>
            </a:r>
            <a:endParaRPr lang="en-US" altLang="ja-JP" sz="1300" dirty="0" smtClean="0"/>
          </a:p>
          <a:p>
            <a:r>
              <a:rPr lang="ja-JP" altLang="en-US" sz="1300" dirty="0" smtClean="0"/>
              <a:t>「それでは、是非実際に試してみてください」</a:t>
            </a:r>
            <a:endParaRPr lang="en-US" altLang="ja-JP" sz="1300" dirty="0" smtClean="0"/>
          </a:p>
          <a:p>
            <a:pPr>
              <a:buNone/>
            </a:pPr>
            <a:endParaRPr lang="ja-JP" altLang="en-US" sz="13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EADCC25F-F6A9-4D71-BDE2-3F858BEEA723}" type="slidenum">
              <a:rPr kumimoji="1" lang="ja-JP" altLang="en-US" smtClean="0"/>
              <a:pPr/>
              <a:t>14</a:t>
            </a:fld>
            <a:endParaRPr kumimoji="1" lang="ja-JP" altLang="en-US" dirty="0"/>
          </a:p>
        </p:txBody>
      </p:sp>
    </p:spTree>
    <p:extLst>
      <p:ext uri="{BB962C8B-B14F-4D97-AF65-F5344CB8AC3E}">
        <p14:creationId xmlns:p14="http://schemas.microsoft.com/office/powerpoint/2010/main" val="3847876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進行</a:t>
            </a:r>
            <a:r>
              <a:rPr kumimoji="1" lang="en-US" altLang="ja-JP" dirty="0" smtClean="0"/>
              <a:t>】</a:t>
            </a:r>
          </a:p>
          <a:p>
            <a:r>
              <a:rPr kumimoji="1" lang="ja-JP" altLang="en-US" dirty="0" smtClean="0"/>
              <a:t>「それでは本日のプログラムはこれで終了です」</a:t>
            </a:r>
            <a:endParaRPr kumimoji="1" lang="en-US" altLang="ja-JP" dirty="0" smtClean="0"/>
          </a:p>
          <a:p>
            <a:r>
              <a:rPr kumimoji="1" lang="ja-JP" altLang="en-US" dirty="0" smtClean="0"/>
              <a:t>「わからなかった所、参考になったところなどを教えてください」</a:t>
            </a:r>
            <a:endParaRPr kumimoji="1" lang="en-US" altLang="ja-JP" dirty="0" smtClean="0"/>
          </a:p>
          <a:p>
            <a:r>
              <a:rPr kumimoji="1" lang="ja-JP" altLang="en-US" dirty="0" smtClean="0"/>
              <a:t>時間的に余裕があれば</a:t>
            </a:r>
            <a:r>
              <a:rPr kumimoji="1" lang="en-US" altLang="ja-JP" dirty="0" smtClean="0"/>
              <a:t>1</a:t>
            </a:r>
            <a:r>
              <a:rPr kumimoji="1" lang="ja-JP" altLang="en-US" dirty="0" smtClean="0"/>
              <a:t>人</a:t>
            </a:r>
            <a:r>
              <a:rPr kumimoji="1" lang="en-US" altLang="ja-JP" dirty="0" smtClean="0"/>
              <a:t>1</a:t>
            </a:r>
            <a:r>
              <a:rPr kumimoji="1" lang="ja-JP" altLang="en-US" dirty="0" smtClean="0"/>
              <a:t>人聞いていく。</a:t>
            </a:r>
            <a:endParaRPr kumimoji="1" lang="en-US" altLang="ja-JP" dirty="0" smtClean="0"/>
          </a:p>
          <a:p>
            <a:r>
              <a:rPr kumimoji="1" lang="ja-JP" altLang="en-US" dirty="0" smtClean="0"/>
              <a:t>「最後に皆さんにフィードバックペーパーを書いてください」</a:t>
            </a:r>
            <a:endParaRPr kumimoji="1" lang="en-US" altLang="ja-JP" dirty="0" smtClean="0"/>
          </a:p>
          <a:p>
            <a:r>
              <a:rPr kumimoji="1" lang="ja-JP" altLang="en-US" dirty="0" smtClean="0"/>
              <a:t>「これは今日のプログラムの感想を、担当の先生や看護師さんに伝え今後の治療に活かしたり、プログラムの改善に役立てるために使います」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EADCC25F-F6A9-4D71-BDE2-3F858BEEA723}" type="slidenum">
              <a:rPr kumimoji="1" lang="ja-JP" altLang="en-US" smtClean="0"/>
              <a:pPr/>
              <a:t>15</a:t>
            </a:fld>
            <a:endParaRPr kumimoji="1" lang="ja-JP" altLang="en-US" dirty="0"/>
          </a:p>
        </p:txBody>
      </p:sp>
    </p:spTree>
    <p:extLst>
      <p:ext uri="{BB962C8B-B14F-4D97-AF65-F5344CB8AC3E}">
        <p14:creationId xmlns:p14="http://schemas.microsoft.com/office/powerpoint/2010/main" val="1519503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b="1" dirty="0" smtClean="0"/>
              <a:t>【</a:t>
            </a:r>
            <a:r>
              <a:rPr lang="ja-JP" altLang="en-US" b="1" dirty="0" smtClean="0"/>
              <a:t>進行</a:t>
            </a:r>
            <a:r>
              <a:rPr lang="en-US" altLang="ja-JP" b="1" dirty="0" smtClean="0"/>
              <a:t>】</a:t>
            </a:r>
          </a:p>
          <a:p>
            <a:r>
              <a:rPr lang="ja-JP" altLang="en-US" dirty="0" smtClean="0"/>
              <a:t>参加者を一人当て、「感情・考え・・・の所から読み上げてもらう」</a:t>
            </a:r>
            <a:endParaRPr lang="en-US" altLang="ja-JP" dirty="0" smtClean="0"/>
          </a:p>
          <a:p>
            <a:r>
              <a:rPr lang="ja-JP" altLang="en-US" dirty="0" smtClean="0"/>
              <a:t>「今読み上げてもらったように、</a:t>
            </a:r>
            <a:r>
              <a:rPr lang="ja-JP" altLang="ja-JP" dirty="0" smtClean="0"/>
              <a:t>感情―行動―考え―身体反応は連動しています</a:t>
            </a:r>
            <a:r>
              <a:rPr lang="ja-JP" altLang="en-US" dirty="0" smtClean="0"/>
              <a:t>」</a:t>
            </a:r>
            <a:endParaRPr lang="en-US" altLang="ja-JP" dirty="0" smtClean="0"/>
          </a:p>
          <a:p>
            <a:r>
              <a:rPr lang="ja-JP" altLang="en-US" dirty="0" smtClean="0"/>
              <a:t>「連動しているということは、その中の一つが変われば、他のものもそれに伴って変わるということですね」</a:t>
            </a:r>
            <a:endParaRPr lang="en-US" altLang="ja-JP" dirty="0" smtClean="0"/>
          </a:p>
          <a:p>
            <a:r>
              <a:rPr lang="ja-JP" altLang="en-US" dirty="0" smtClean="0"/>
              <a:t>「本日は、この中で、行動と感情の関係に着目し、行動を変えることで感情を変える、</a:t>
            </a:r>
            <a:r>
              <a:rPr lang="en-US" altLang="ja-JP" dirty="0" smtClean="0"/>
              <a:t>『</a:t>
            </a:r>
            <a:r>
              <a:rPr lang="ja-JP" altLang="ja-JP" dirty="0" smtClean="0"/>
              <a:t>行動活性化</a:t>
            </a:r>
            <a:r>
              <a:rPr lang="en-US" altLang="ja-JP" dirty="0" smtClean="0"/>
              <a:t>』</a:t>
            </a:r>
            <a:r>
              <a:rPr lang="ja-JP" altLang="en-US" dirty="0" smtClean="0"/>
              <a:t>という方法のお話をします」</a:t>
            </a:r>
            <a:endParaRPr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EADCC25F-F6A9-4D71-BDE2-3F858BEEA723}" type="slidenum">
              <a:rPr kumimoji="1" lang="ja-JP" altLang="en-US" smtClean="0"/>
              <a:pPr/>
              <a:t>2</a:t>
            </a:fld>
            <a:endParaRPr kumimoji="1" lang="ja-JP" altLang="en-US" dirty="0"/>
          </a:p>
        </p:txBody>
      </p:sp>
    </p:spTree>
    <p:extLst>
      <p:ext uri="{BB962C8B-B14F-4D97-AF65-F5344CB8AC3E}">
        <p14:creationId xmlns:p14="http://schemas.microsoft.com/office/powerpoint/2010/main" val="219133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b="1" dirty="0" smtClean="0"/>
              <a:t>【</a:t>
            </a:r>
            <a:r>
              <a:rPr lang="ja-JP" altLang="en-US" b="1" dirty="0" smtClean="0"/>
              <a:t>進行</a:t>
            </a:r>
            <a:r>
              <a:rPr lang="en-US" altLang="ja-JP" b="1" dirty="0" smtClean="0"/>
              <a:t>】</a:t>
            </a:r>
          </a:p>
          <a:p>
            <a:r>
              <a:rPr lang="ja-JP" altLang="en-US" b="0" dirty="0" smtClean="0"/>
              <a:t>参加者一人をあて「ポジティブ感情には・・・」という所を読んでもらう</a:t>
            </a:r>
            <a:endParaRPr lang="en-US" altLang="ja-JP" b="0" dirty="0" smtClean="0"/>
          </a:p>
          <a:p>
            <a:r>
              <a:rPr lang="ja-JP" altLang="en-US" b="0" dirty="0" smtClean="0"/>
              <a:t>「な</a:t>
            </a:r>
            <a:r>
              <a:rPr lang="ja-JP" altLang="en-US" b="0" dirty="0" err="1" smtClean="0"/>
              <a:t>めくじの</a:t>
            </a:r>
            <a:r>
              <a:rPr lang="ja-JP" altLang="en-US" b="0" dirty="0" smtClean="0"/>
              <a:t>絵が書かれていますが、人間の活動範囲はネガティブ感情に晒されると狭まってしまう傾向があります」</a:t>
            </a:r>
            <a:endParaRPr lang="en-US" altLang="ja-JP" b="0" dirty="0" smtClean="0"/>
          </a:p>
          <a:p>
            <a:r>
              <a:rPr lang="ja-JP" altLang="en-US" b="0" dirty="0" smtClean="0"/>
              <a:t>参加者の一人をあて「どうせ楽しめない・・・」の所を読んでもらう</a:t>
            </a:r>
            <a:endParaRPr lang="en-US" altLang="ja-JP" b="0" dirty="0" smtClean="0"/>
          </a:p>
          <a:p>
            <a:r>
              <a:rPr lang="ja-JP" altLang="en-US" b="0" dirty="0" smtClean="0"/>
              <a:t>「一度辛い感情に晒されると、</a:t>
            </a:r>
            <a:r>
              <a:rPr lang="en-US" altLang="ja-JP" b="0" dirty="0" smtClean="0"/>
              <a:t>『</a:t>
            </a:r>
            <a:r>
              <a:rPr lang="ja-JP" altLang="en-US" b="0" dirty="0" smtClean="0"/>
              <a:t>少しでも辛い感情から逃れたい</a:t>
            </a:r>
            <a:r>
              <a:rPr lang="en-US" altLang="ja-JP" b="0" dirty="0" smtClean="0"/>
              <a:t>』</a:t>
            </a:r>
            <a:r>
              <a:rPr lang="ja-JP" altLang="en-US" b="0" dirty="0" smtClean="0"/>
              <a:t>という気持ちが働き、新たな活動を控えるようになります」</a:t>
            </a:r>
            <a:endParaRPr lang="en-US" altLang="ja-JP" b="0" dirty="0" smtClean="0"/>
          </a:p>
          <a:p>
            <a:r>
              <a:rPr lang="ja-JP" altLang="en-US" b="0" dirty="0" smtClean="0"/>
              <a:t>「抑うつの場合は</a:t>
            </a:r>
            <a:r>
              <a:rPr lang="en-US" altLang="ja-JP" b="0" dirty="0" smtClean="0"/>
              <a:t>『</a:t>
            </a:r>
            <a:r>
              <a:rPr lang="ja-JP" altLang="en-US" b="0" dirty="0" smtClean="0"/>
              <a:t>どうせ楽しめないだろう</a:t>
            </a:r>
            <a:r>
              <a:rPr lang="en-US" altLang="ja-JP" b="0" dirty="0" smtClean="0"/>
              <a:t>』</a:t>
            </a:r>
            <a:r>
              <a:rPr lang="ja-JP" altLang="en-US" b="0" dirty="0" err="1" smtClean="0"/>
              <a:t>、</a:t>
            </a:r>
            <a:r>
              <a:rPr lang="ja-JP" altLang="en-US" b="0" dirty="0" smtClean="0"/>
              <a:t>不安の場合は「やったら危険だ」といった考えも出てきます」</a:t>
            </a:r>
            <a:endParaRPr lang="en-US" altLang="ja-JP" b="0" dirty="0" smtClean="0"/>
          </a:p>
          <a:p>
            <a:r>
              <a:rPr lang="ja-JP" altLang="en-US" b="0" dirty="0" smtClean="0"/>
              <a:t>「しかし、活動範囲が狭いと、ポジティブ感情を得ることも難しくなります。」</a:t>
            </a:r>
            <a:endParaRPr lang="en-US" altLang="ja-JP" b="0" dirty="0" smtClean="0"/>
          </a:p>
          <a:p>
            <a:r>
              <a:rPr lang="ja-JP" altLang="en-US" dirty="0" smtClean="0"/>
              <a:t>「</a:t>
            </a:r>
            <a:r>
              <a:rPr lang="ja-JP" altLang="ja-JP" dirty="0" smtClean="0"/>
              <a:t>やってみたら楽しいかもしれないのに、</a:t>
            </a:r>
            <a:r>
              <a:rPr lang="en-US" altLang="ja-JP" dirty="0" smtClean="0"/>
              <a:t>『</a:t>
            </a:r>
            <a:r>
              <a:rPr lang="ja-JP" altLang="ja-JP" dirty="0" smtClean="0"/>
              <a:t>食わずぎらい</a:t>
            </a:r>
            <a:r>
              <a:rPr lang="en-US" altLang="ja-JP" dirty="0" smtClean="0"/>
              <a:t>』</a:t>
            </a:r>
            <a:r>
              <a:rPr lang="ja-JP" altLang="ja-JP" dirty="0" smtClean="0"/>
              <a:t>で行動の種類が狭まり、ネガティブ感情から抜け出すことがさらに難しくなります。</a:t>
            </a:r>
          </a:p>
          <a:p>
            <a:r>
              <a:rPr lang="ja-JP" altLang="en-US" dirty="0" smtClean="0"/>
              <a:t>「</a:t>
            </a:r>
            <a:r>
              <a:rPr lang="ja-JP" altLang="ja-JP" dirty="0" smtClean="0"/>
              <a:t>この悪循環から抜け出</a:t>
            </a:r>
            <a:r>
              <a:rPr lang="ja-JP" altLang="en-US" dirty="0" smtClean="0"/>
              <a:t>すのに、本日お話しする</a:t>
            </a:r>
            <a:r>
              <a:rPr lang="ja-JP" altLang="ja-JP" dirty="0" smtClean="0"/>
              <a:t>「行動活性化」が役立ちます</a:t>
            </a:r>
            <a:r>
              <a:rPr lang="ja-JP" altLang="en-US" dirty="0" smtClean="0"/>
              <a:t>」</a:t>
            </a:r>
            <a:endParaRPr lang="en-US" altLang="ja-JP" b="1" dirty="0" smtClean="0"/>
          </a:p>
          <a:p>
            <a:endParaRPr lang="en-US" altLang="ja-JP" b="1" dirty="0" smtClean="0"/>
          </a:p>
          <a:p>
            <a:r>
              <a:rPr lang="en-US" altLang="ja-JP" b="1" dirty="0" smtClean="0"/>
              <a:t>【</a:t>
            </a:r>
            <a:r>
              <a:rPr lang="ja-JP" altLang="en-US" b="1" dirty="0" smtClean="0"/>
              <a:t>ねらい</a:t>
            </a:r>
            <a:r>
              <a:rPr lang="en-US" altLang="ja-JP" b="1" dirty="0" smtClean="0"/>
              <a:t>】</a:t>
            </a:r>
          </a:p>
          <a:p>
            <a:r>
              <a:rPr lang="ja-JP" altLang="en-US" b="0" dirty="0" smtClean="0"/>
              <a:t>このスライドでは</a:t>
            </a:r>
            <a:r>
              <a:rPr lang="en-US" altLang="ja-JP" b="0" dirty="0" smtClean="0"/>
              <a:t>2</a:t>
            </a:r>
            <a:r>
              <a:rPr lang="ja-JP" altLang="en-US" b="0" dirty="0" err="1" smtClean="0"/>
              <a:t>つの</a:t>
            </a:r>
            <a:r>
              <a:rPr lang="ja-JP" altLang="en-US" b="0" dirty="0" smtClean="0"/>
              <a:t>ことを伝える。</a:t>
            </a:r>
            <a:endParaRPr lang="en-US" altLang="ja-JP" b="0" dirty="0" smtClean="0"/>
          </a:p>
          <a:p>
            <a:r>
              <a:rPr lang="ja-JP" altLang="en-US" b="0" dirty="0" smtClean="0"/>
              <a:t>第一に、ネガティブ感情を経験した人は、さらなるネガティブ感情を避けるために活動範囲を狭めてしまうこと</a:t>
            </a:r>
            <a:endParaRPr lang="en-US" altLang="ja-JP" b="0" dirty="0" smtClean="0"/>
          </a:p>
          <a:p>
            <a:r>
              <a:rPr lang="ja-JP" altLang="en-US" b="0" dirty="0" smtClean="0"/>
              <a:t>第二に行動範囲が狭まった状態ではポジティブ感情を得にくいため、悪循環となること</a:t>
            </a:r>
            <a:endParaRPr lang="en-US" altLang="ja-JP" b="0" dirty="0" smtClean="0"/>
          </a:p>
        </p:txBody>
      </p:sp>
      <p:sp>
        <p:nvSpPr>
          <p:cNvPr id="4" name="スライド番号プレースホルダ 3"/>
          <p:cNvSpPr>
            <a:spLocks noGrp="1"/>
          </p:cNvSpPr>
          <p:nvPr>
            <p:ph type="sldNum" sz="quarter" idx="10"/>
          </p:nvPr>
        </p:nvSpPr>
        <p:spPr/>
        <p:txBody>
          <a:bodyPr/>
          <a:lstStyle/>
          <a:p>
            <a:fld id="{EADCC25F-F6A9-4D71-BDE2-3F858BEEA723}" type="slidenum">
              <a:rPr kumimoji="1" lang="ja-JP" altLang="en-US" smtClean="0"/>
              <a:pPr/>
              <a:t>3</a:t>
            </a:fld>
            <a:endParaRPr kumimoji="1" lang="ja-JP" altLang="en-US" dirty="0"/>
          </a:p>
        </p:txBody>
      </p:sp>
    </p:spTree>
    <p:extLst>
      <p:ext uri="{BB962C8B-B14F-4D97-AF65-F5344CB8AC3E}">
        <p14:creationId xmlns:p14="http://schemas.microsoft.com/office/powerpoint/2010/main" val="1423725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進行</a:t>
            </a:r>
            <a:r>
              <a:rPr kumimoji="1" lang="en-US" altLang="ja-JP" dirty="0" smtClean="0"/>
              <a:t>】</a:t>
            </a:r>
          </a:p>
          <a:p>
            <a:r>
              <a:rPr kumimoji="1" lang="ja-JP" altLang="en-US" dirty="0" smtClean="0"/>
              <a:t>「いまから皆さんにアンケートを取ります。」</a:t>
            </a:r>
            <a:endParaRPr kumimoji="1" lang="en-US" altLang="ja-JP" dirty="0" smtClean="0"/>
          </a:p>
          <a:p>
            <a:r>
              <a:rPr kumimoji="1" lang="ja-JP" altLang="en-US" dirty="0" smtClean="0"/>
              <a:t>「①今から悲しんでください、②今から手を挙げてください　どちらが簡単ですか？」</a:t>
            </a:r>
            <a:endParaRPr kumimoji="1" lang="en-US" altLang="ja-JP" dirty="0" smtClean="0"/>
          </a:p>
          <a:p>
            <a:r>
              <a:rPr kumimoji="1" lang="ja-JP" altLang="en-US" dirty="0" smtClean="0"/>
              <a:t>「①だと思う方、手を挙げてください、②だと思う方、手を挙げてください」</a:t>
            </a:r>
            <a:endParaRPr kumimoji="1" lang="en-US" altLang="ja-JP" dirty="0" smtClean="0"/>
          </a:p>
          <a:p>
            <a:r>
              <a:rPr kumimoji="1" lang="ja-JP" altLang="en-US" dirty="0" smtClean="0"/>
              <a:t>「皆さん、手を挙げることはできましたね」</a:t>
            </a:r>
            <a:endParaRPr kumimoji="1" lang="en-US" altLang="ja-JP" dirty="0" smtClean="0"/>
          </a:p>
          <a:p>
            <a:r>
              <a:rPr kumimoji="1" lang="ja-JP" altLang="en-US" dirty="0" smtClean="0"/>
              <a:t>参加者の一人を当て、「感情や気分は・・・」の所を読んでもらう。</a:t>
            </a:r>
            <a:endParaRPr kumimoji="1" lang="en-US" altLang="ja-JP" dirty="0" smtClean="0"/>
          </a:p>
          <a:p>
            <a:r>
              <a:rPr kumimoji="1" lang="ja-JP" altLang="en-US" dirty="0" smtClean="0"/>
              <a:t>「その通りですね、「悲しい」という感情は簡単に変えられないのに対し、「手をあげる」といった行動は簡単に行うことができます」</a:t>
            </a:r>
            <a:endParaRPr kumimoji="1" lang="en-US" altLang="ja-JP" dirty="0" smtClean="0"/>
          </a:p>
          <a:p>
            <a:r>
              <a:rPr kumimoji="1" lang="ja-JP" altLang="en-US" dirty="0" smtClean="0"/>
              <a:t>「行動活性化は、行動を変えることを通して、感情を変えるテクニックです」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ADCC25F-F6A9-4D71-BDE2-3F858BEEA723}" type="slidenum">
              <a:rPr kumimoji="1" lang="ja-JP" altLang="en-US" smtClean="0"/>
              <a:pPr/>
              <a:t>4</a:t>
            </a:fld>
            <a:endParaRPr kumimoji="1" lang="ja-JP" altLang="en-US" dirty="0"/>
          </a:p>
        </p:txBody>
      </p:sp>
    </p:spTree>
    <p:extLst>
      <p:ext uri="{BB962C8B-B14F-4D97-AF65-F5344CB8AC3E}">
        <p14:creationId xmlns:p14="http://schemas.microsoft.com/office/powerpoint/2010/main" val="43575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a:t>
            </a:r>
            <a:r>
              <a:rPr lang="ja-JP" altLang="en-US" dirty="0" smtClean="0"/>
              <a:t>進行</a:t>
            </a:r>
            <a:r>
              <a:rPr lang="en-US" altLang="ja-JP" dirty="0" smtClean="0"/>
              <a:t>】</a:t>
            </a:r>
          </a:p>
          <a:p>
            <a:r>
              <a:rPr lang="ja-JP" altLang="en-US" dirty="0" smtClean="0"/>
              <a:t>「行動活性化の説明をしていきます」</a:t>
            </a:r>
            <a:endParaRPr lang="en-US" altLang="ja-JP" dirty="0" smtClean="0"/>
          </a:p>
          <a:p>
            <a:r>
              <a:rPr lang="ja-JP" altLang="en-US" dirty="0" smtClean="0"/>
              <a:t>参加者一人を当て、「気分や感情が・・・」の所を読んでもらう。</a:t>
            </a:r>
            <a:endParaRPr lang="en-US" altLang="ja-JP" dirty="0" smtClean="0"/>
          </a:p>
          <a:p>
            <a:r>
              <a:rPr lang="ja-JP" altLang="en-US" dirty="0" smtClean="0"/>
              <a:t>続けて、「ゆううつだから・・・」「ためしに行動してみたら」という所を読んでもらう。</a:t>
            </a:r>
            <a:endParaRPr lang="en-US" altLang="ja-JP" dirty="0" smtClean="0"/>
          </a:p>
          <a:p>
            <a:endParaRPr lang="en-US" altLang="ja-JP" dirty="0" smtClean="0"/>
          </a:p>
          <a:p>
            <a:r>
              <a:rPr lang="ja-JP" altLang="en-US" dirty="0" smtClean="0"/>
              <a:t>「私たちは</a:t>
            </a:r>
            <a:r>
              <a:rPr lang="en-US" altLang="ja-JP" dirty="0" smtClean="0"/>
              <a:t>『</a:t>
            </a:r>
            <a:r>
              <a:rPr lang="ja-JP" altLang="ja-JP" dirty="0" smtClean="0"/>
              <a:t>ゆううつだからから家に引きこもる</a:t>
            </a:r>
            <a:r>
              <a:rPr lang="en-US" altLang="ja-JP" dirty="0" smtClean="0"/>
              <a:t>』『</a:t>
            </a:r>
            <a:r>
              <a:rPr lang="ja-JP" altLang="ja-JP" dirty="0" smtClean="0"/>
              <a:t>不安だからあの人とは合わない</a:t>
            </a:r>
            <a:r>
              <a:rPr lang="en-US" altLang="ja-JP" dirty="0" smtClean="0"/>
              <a:t>』『</a:t>
            </a:r>
            <a:r>
              <a:rPr lang="ja-JP" altLang="ja-JP" dirty="0" smtClean="0"/>
              <a:t>悲しみがおさまったら外に出られる</a:t>
            </a:r>
            <a:r>
              <a:rPr lang="en-US" altLang="ja-JP" dirty="0" smtClean="0"/>
              <a:t>』</a:t>
            </a:r>
            <a:r>
              <a:rPr lang="ja-JP" altLang="ja-JP" dirty="0" smtClean="0"/>
              <a:t>と考えて行動を控えがちです。</a:t>
            </a:r>
            <a:r>
              <a:rPr lang="ja-JP" altLang="en-US" dirty="0" smtClean="0"/>
              <a:t>」</a:t>
            </a:r>
            <a:endParaRPr lang="en-US" altLang="ja-JP" dirty="0" smtClean="0"/>
          </a:p>
          <a:p>
            <a:r>
              <a:rPr lang="ja-JP" altLang="en-US" dirty="0" smtClean="0"/>
              <a:t>「そこで、感情が変わる前に、行動から先に変えてみて、それに伴って感情が変化するかどうか、試行錯誤してみることを行動活性化といいます」</a:t>
            </a:r>
            <a:endParaRPr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EADCC25F-F6A9-4D71-BDE2-3F858BEEA723}" type="slidenum">
              <a:rPr kumimoji="1" lang="ja-JP" altLang="en-US" smtClean="0"/>
              <a:pPr/>
              <a:t>5</a:t>
            </a:fld>
            <a:endParaRPr kumimoji="1" lang="ja-JP" altLang="en-US" dirty="0"/>
          </a:p>
        </p:txBody>
      </p:sp>
    </p:spTree>
    <p:extLst>
      <p:ext uri="{BB962C8B-B14F-4D97-AF65-F5344CB8AC3E}">
        <p14:creationId xmlns:p14="http://schemas.microsoft.com/office/powerpoint/2010/main" val="3840693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a:t>
            </a:r>
            <a:r>
              <a:rPr lang="ja-JP" altLang="en-US" dirty="0" smtClean="0"/>
              <a:t>進行</a:t>
            </a:r>
            <a:r>
              <a:rPr lang="en-US" altLang="ja-JP" dirty="0" smtClean="0"/>
              <a:t>】</a:t>
            </a:r>
          </a:p>
          <a:p>
            <a:r>
              <a:rPr lang="ja-JP" altLang="en-US" dirty="0" smtClean="0"/>
              <a:t>「本日は皆さんに、実際に行動実験を立てていただきたいと思います」</a:t>
            </a:r>
            <a:endParaRPr lang="en-US" altLang="ja-JP" dirty="0" smtClean="0"/>
          </a:p>
          <a:p>
            <a:r>
              <a:rPr lang="ja-JP" altLang="en-US" dirty="0" smtClean="0"/>
              <a:t>参加者を一人当て、「手順」の所を読んでもらう。</a:t>
            </a:r>
            <a:endParaRPr lang="en-US" altLang="ja-JP" dirty="0" smtClean="0"/>
          </a:p>
          <a:p>
            <a:r>
              <a:rPr lang="ja-JP" altLang="en-US" dirty="0" smtClean="0"/>
              <a:t>「今の時間は①～④のうち①と②を行います」</a:t>
            </a:r>
            <a:endParaRPr lang="en-US" altLang="ja-JP" dirty="0" smtClean="0"/>
          </a:p>
          <a:p>
            <a:r>
              <a:rPr lang="ja-JP" altLang="en-US" dirty="0" smtClean="0"/>
              <a:t>「ここで立てた行動実験計画を</a:t>
            </a:r>
            <a:r>
              <a:rPr lang="en-US" altLang="ja-JP" dirty="0" smtClean="0"/>
              <a:t>1</a:t>
            </a:r>
            <a:r>
              <a:rPr lang="ja-JP" altLang="en-US" dirty="0" smtClean="0"/>
              <a:t>週間以内に実際に行い、どうだったか後で振り返ってみてください」</a:t>
            </a:r>
            <a:endParaRPr lang="en-US" altLang="ja-JP" dirty="0" smtClean="0"/>
          </a:p>
          <a:p>
            <a:endParaRPr lang="en-US" altLang="ja-JP" dirty="0" smtClean="0"/>
          </a:p>
          <a:p>
            <a:r>
              <a:rPr lang="en-US" altLang="ja-JP" dirty="0" smtClean="0"/>
              <a:t>【</a:t>
            </a:r>
            <a:r>
              <a:rPr lang="ja-JP" altLang="en-US" dirty="0" smtClean="0"/>
              <a:t>ねらい</a:t>
            </a:r>
            <a:r>
              <a:rPr lang="en-US" altLang="ja-JP" dirty="0" smtClean="0"/>
              <a:t>】</a:t>
            </a:r>
          </a:p>
          <a:p>
            <a:r>
              <a:rPr lang="ja-JP" altLang="en-US" dirty="0" smtClean="0"/>
              <a:t>以後の流れを説明する。大事なのはこれは架空の話ではなく、各参加者が実際に行うことの計画であるということを強調する！</a:t>
            </a:r>
            <a:endParaRPr lang="en-US" altLang="ja-JP" dirty="0" smtClean="0"/>
          </a:p>
        </p:txBody>
      </p:sp>
      <p:sp>
        <p:nvSpPr>
          <p:cNvPr id="4" name="スライド番号プレースホルダ 3"/>
          <p:cNvSpPr>
            <a:spLocks noGrp="1"/>
          </p:cNvSpPr>
          <p:nvPr>
            <p:ph type="sldNum" sz="quarter" idx="10"/>
          </p:nvPr>
        </p:nvSpPr>
        <p:spPr/>
        <p:txBody>
          <a:bodyPr/>
          <a:lstStyle/>
          <a:p>
            <a:fld id="{EADCC25F-F6A9-4D71-BDE2-3F858BEEA723}" type="slidenum">
              <a:rPr kumimoji="1" lang="ja-JP" altLang="en-US" smtClean="0"/>
              <a:pPr/>
              <a:t>6</a:t>
            </a:fld>
            <a:endParaRPr kumimoji="1" lang="ja-JP" altLang="en-US" dirty="0"/>
          </a:p>
        </p:txBody>
      </p:sp>
    </p:spTree>
    <p:extLst>
      <p:ext uri="{BB962C8B-B14F-4D97-AF65-F5344CB8AC3E}">
        <p14:creationId xmlns:p14="http://schemas.microsoft.com/office/powerpoint/2010/main" val="3426159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defTabSz="954085">
              <a:defRPr/>
            </a:pPr>
            <a:r>
              <a:rPr lang="en-US" altLang="ja-JP" dirty="0" smtClean="0"/>
              <a:t>【</a:t>
            </a:r>
            <a:r>
              <a:rPr lang="ja-JP" altLang="en-US" dirty="0" smtClean="0"/>
              <a:t>進行</a:t>
            </a:r>
            <a:r>
              <a:rPr lang="en-US" altLang="ja-JP" dirty="0" smtClean="0"/>
              <a:t>】</a:t>
            </a:r>
          </a:p>
          <a:p>
            <a:pPr defTabSz="954085">
              <a:defRPr/>
            </a:pPr>
            <a:r>
              <a:rPr lang="ja-JP" altLang="en-US" dirty="0" smtClean="0"/>
              <a:t>「それでは、さっそく活動の候補をたくさん挙げていきましょう。まずは、喜びや達成感が得られそうな身近な活動です」</a:t>
            </a:r>
            <a:endParaRPr lang="en-US" altLang="ja-JP" dirty="0" smtClean="0"/>
          </a:p>
          <a:p>
            <a:pPr defTabSz="954085">
              <a:defRPr/>
            </a:pPr>
            <a:r>
              <a:rPr lang="ja-JP" altLang="en-US" dirty="0" smtClean="0"/>
              <a:t>参加者を一人当て「小さな喜びが得られそうなこと」を読んでもらう。</a:t>
            </a:r>
            <a:endParaRPr lang="en-US" altLang="ja-JP" dirty="0" smtClean="0"/>
          </a:p>
          <a:p>
            <a:pPr defTabSz="954085">
              <a:defRPr/>
            </a:pPr>
            <a:r>
              <a:rPr lang="ja-JP" altLang="en-US" dirty="0" smtClean="0"/>
              <a:t>読んでもらった参加者に？「読んでもらった中でもいいですし、ご自身で思いついたことでもいいですが、どんなことをすると小さな喜びが得られそうですか？」</a:t>
            </a:r>
            <a:endParaRPr lang="en-US" altLang="ja-JP" dirty="0" smtClean="0"/>
          </a:p>
          <a:p>
            <a:pPr defTabSz="954085">
              <a:defRPr/>
            </a:pPr>
            <a:r>
              <a:rPr lang="ja-JP" altLang="en-US" dirty="0" smtClean="0"/>
              <a:t>参加者を一人当て「小さな達成感を得られそうなこと」を読んでもらう。</a:t>
            </a:r>
            <a:endParaRPr lang="en-US" altLang="ja-JP" dirty="0" smtClean="0"/>
          </a:p>
          <a:p>
            <a:pPr marL="0" marR="0" indent="0" algn="l" defTabSz="954085" rtl="0" eaLnBrk="1" fontAlgn="auto" latinLnBrk="0" hangingPunct="1">
              <a:lnSpc>
                <a:spcPct val="100000"/>
              </a:lnSpc>
              <a:spcBef>
                <a:spcPts val="0"/>
              </a:spcBef>
              <a:spcAft>
                <a:spcPts val="0"/>
              </a:spcAft>
              <a:buClrTx/>
              <a:buSzTx/>
              <a:buFontTx/>
              <a:buNone/>
              <a:tabLst/>
              <a:defRPr/>
            </a:pPr>
            <a:r>
              <a:rPr lang="ja-JP" altLang="en-US" dirty="0" smtClean="0"/>
              <a:t>読んでもらった参加者に？「読んでもらった中でもいいですし、ご自身で思いついたことでもいいですが、どんなことをすると小さな達成感が得られそうですか？」</a:t>
            </a:r>
            <a:endParaRPr lang="en-US" altLang="ja-JP" dirty="0" smtClean="0"/>
          </a:p>
          <a:p>
            <a:pPr marL="0" marR="0" indent="0" algn="l" defTabSz="954085" rtl="0" eaLnBrk="1" fontAlgn="auto" latinLnBrk="0" hangingPunct="1">
              <a:lnSpc>
                <a:spcPct val="100000"/>
              </a:lnSpc>
              <a:spcBef>
                <a:spcPts val="0"/>
              </a:spcBef>
              <a:spcAft>
                <a:spcPts val="0"/>
              </a:spcAft>
              <a:buClrTx/>
              <a:buSzTx/>
              <a:buFontTx/>
              <a:buNone/>
              <a:tabLst/>
              <a:defRPr/>
            </a:pPr>
            <a:endParaRPr lang="en-US" altLang="ja-JP" dirty="0" smtClean="0"/>
          </a:p>
          <a:p>
            <a:pPr defTabSz="954085">
              <a:defRPr/>
            </a:pPr>
            <a:r>
              <a:rPr lang="en-US" altLang="ja-JP" dirty="0" smtClean="0"/>
              <a:t>【</a:t>
            </a:r>
            <a:r>
              <a:rPr lang="ja-JP" altLang="en-US" dirty="0" smtClean="0"/>
              <a:t>ねらい</a:t>
            </a:r>
            <a:r>
              <a:rPr lang="en-US" altLang="ja-JP" dirty="0" smtClean="0"/>
              <a:t>】</a:t>
            </a:r>
          </a:p>
          <a:p>
            <a:pPr defTabSz="954085">
              <a:defRPr/>
            </a:pPr>
            <a:r>
              <a:rPr lang="ja-JP" altLang="en-US" dirty="0" smtClean="0"/>
              <a:t>本スライドから</a:t>
            </a:r>
            <a:r>
              <a:rPr lang="en-US" altLang="ja-JP" dirty="0" smtClean="0"/>
              <a:t>11</a:t>
            </a:r>
            <a:r>
              <a:rPr lang="ja-JP" altLang="en-US" dirty="0" smtClean="0"/>
              <a:t>枚目のスライドまでは、とにかく活動の案を提示し、ブレインストーミングしてもらうことである。</a:t>
            </a:r>
            <a:endParaRPr lang="en-US" altLang="ja-JP" dirty="0" smtClean="0"/>
          </a:p>
          <a:p>
            <a:pPr defTabSz="954085">
              <a:defRPr/>
            </a:pPr>
            <a:r>
              <a:rPr lang="ja-JP" altLang="en-US" dirty="0" smtClean="0"/>
              <a:t>自分で行動のアイディアを出すのは難しい場合が多いので、活動の案を提示しておくことが計画を立てることに役立つ</a:t>
            </a:r>
            <a:endParaRPr lang="en-US" altLang="ja-JP" dirty="0" smtClean="0"/>
          </a:p>
          <a:p>
            <a:pPr defTabSz="954085">
              <a:defRPr/>
            </a:pPr>
            <a:r>
              <a:rPr lang="ja-JP" altLang="en-US" dirty="0" smtClean="0"/>
              <a:t>後で活動の候補をリストに上げて１つ選ぶというプロセスがあるので、ここでは不適切に見える活動でもこちらからは評価を下さない。</a:t>
            </a:r>
            <a:endParaRPr lang="ja-JP"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EADCC25F-F6A9-4D71-BDE2-3F858BEEA723}" type="slidenum">
              <a:rPr kumimoji="1" lang="ja-JP" altLang="en-US" smtClean="0"/>
              <a:pPr/>
              <a:t>7</a:t>
            </a:fld>
            <a:endParaRPr kumimoji="1" lang="ja-JP" altLang="en-US" dirty="0"/>
          </a:p>
        </p:txBody>
      </p:sp>
    </p:spTree>
    <p:extLst>
      <p:ext uri="{BB962C8B-B14F-4D97-AF65-F5344CB8AC3E}">
        <p14:creationId xmlns:p14="http://schemas.microsoft.com/office/powerpoint/2010/main" val="1431166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defTabSz="954085">
              <a:defRPr/>
            </a:pPr>
            <a:r>
              <a:rPr lang="en-US" altLang="ja-JP" dirty="0" smtClean="0"/>
              <a:t>【</a:t>
            </a:r>
            <a:r>
              <a:rPr lang="ja-JP" altLang="en-US" dirty="0" smtClean="0"/>
              <a:t>進行</a:t>
            </a:r>
            <a:r>
              <a:rPr lang="en-US" altLang="ja-JP" dirty="0" smtClean="0"/>
              <a:t>】</a:t>
            </a:r>
          </a:p>
          <a:p>
            <a:pPr defTabSz="954085">
              <a:defRPr/>
            </a:pPr>
            <a:r>
              <a:rPr lang="ja-JP" altLang="en-US" dirty="0" smtClean="0"/>
              <a:t>「次に、今までにやったことのある活動から活動の候補を考えてみましょう」</a:t>
            </a:r>
            <a:endParaRPr lang="en-US" altLang="ja-JP" dirty="0" smtClean="0"/>
          </a:p>
          <a:p>
            <a:pPr defTabSz="954085">
              <a:defRPr/>
            </a:pPr>
            <a:r>
              <a:rPr lang="ja-JP" altLang="en-US" dirty="0" smtClean="0"/>
              <a:t>参加者を一人当て「これまでやった・・・」を読んでもらう。</a:t>
            </a:r>
            <a:endParaRPr lang="en-US" altLang="ja-JP" dirty="0" smtClean="0"/>
          </a:p>
          <a:p>
            <a:pPr marL="0" marR="0" indent="0" algn="l" defTabSz="954085" rtl="0" eaLnBrk="1" fontAlgn="auto" latinLnBrk="0" hangingPunct="1">
              <a:lnSpc>
                <a:spcPct val="100000"/>
              </a:lnSpc>
              <a:spcBef>
                <a:spcPts val="0"/>
              </a:spcBef>
              <a:spcAft>
                <a:spcPts val="0"/>
              </a:spcAft>
              <a:buClrTx/>
              <a:buSzTx/>
              <a:buFontTx/>
              <a:buNone/>
              <a:tabLst/>
              <a:defRPr/>
            </a:pPr>
            <a:r>
              <a:rPr lang="ja-JP" altLang="en-US" dirty="0" smtClean="0"/>
              <a:t>参加者を一人当て「昔やったことのあるスポーツ・・・」を読んでもらう。</a:t>
            </a:r>
            <a:endParaRPr lang="en-US" altLang="ja-JP" dirty="0" smtClean="0"/>
          </a:p>
          <a:p>
            <a:pPr marL="0" marR="0" indent="0" algn="l" defTabSz="954085" rtl="0" eaLnBrk="1" fontAlgn="auto" latinLnBrk="0" hangingPunct="1">
              <a:lnSpc>
                <a:spcPct val="100000"/>
              </a:lnSpc>
              <a:spcBef>
                <a:spcPts val="0"/>
              </a:spcBef>
              <a:spcAft>
                <a:spcPts val="0"/>
              </a:spcAft>
              <a:buClrTx/>
              <a:buSzTx/>
              <a:buFontTx/>
              <a:buNone/>
              <a:tabLst/>
              <a:defRPr/>
            </a:pPr>
            <a:r>
              <a:rPr lang="ja-JP" altLang="en-US" dirty="0" smtClean="0"/>
              <a:t>「良い悪いといった評価はしないで、とにかくアイディアをたくさん挙げることをブレインストーミングといいます」</a:t>
            </a:r>
            <a:endParaRPr lang="ja-JP" altLang="ja-JP" dirty="0" smtClean="0"/>
          </a:p>
          <a:p>
            <a:pPr marL="0" marR="0" indent="0" algn="l" defTabSz="954085" rtl="0" eaLnBrk="1" fontAlgn="auto" latinLnBrk="0" hangingPunct="1">
              <a:lnSpc>
                <a:spcPct val="100000"/>
              </a:lnSpc>
              <a:spcBef>
                <a:spcPts val="0"/>
              </a:spcBef>
              <a:spcAft>
                <a:spcPts val="0"/>
              </a:spcAft>
              <a:buClrTx/>
              <a:buSzTx/>
              <a:buFontTx/>
              <a:buNone/>
              <a:tabLst/>
              <a:defRPr/>
            </a:pPr>
            <a:r>
              <a:rPr lang="ja-JP" altLang="en-US" dirty="0" smtClean="0"/>
              <a:t>「たくさん案を挙げられるほど、その中に良いアイディアが含まれている可能性が高まります」</a:t>
            </a:r>
            <a:endParaRPr lang="en-US" altLang="ja-JP" dirty="0" smtClean="0"/>
          </a:p>
          <a:p>
            <a:pPr marL="0" marR="0" indent="0" algn="l" defTabSz="954085" rtl="0" eaLnBrk="1" fontAlgn="auto" latinLnBrk="0" hangingPunct="1">
              <a:lnSpc>
                <a:spcPct val="100000"/>
              </a:lnSpc>
              <a:spcBef>
                <a:spcPts val="0"/>
              </a:spcBef>
              <a:spcAft>
                <a:spcPts val="0"/>
              </a:spcAft>
              <a:buClrTx/>
              <a:buSzTx/>
              <a:buFontTx/>
              <a:buNone/>
              <a:tabLst/>
              <a:defRPr/>
            </a:pPr>
            <a:r>
              <a:rPr lang="ja-JP" altLang="en-US" dirty="0" smtClean="0"/>
              <a:t>参加者を一人当て、「昔やっていた活動にはどんなものがありますか？」と問う。</a:t>
            </a:r>
            <a:endParaRPr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EADCC25F-F6A9-4D71-BDE2-3F858BEEA723}" type="slidenum">
              <a:rPr kumimoji="1" lang="ja-JP" altLang="en-US" smtClean="0"/>
              <a:pPr/>
              <a:t>8</a:t>
            </a:fld>
            <a:endParaRPr kumimoji="1" lang="ja-JP" altLang="en-US" dirty="0"/>
          </a:p>
        </p:txBody>
      </p:sp>
    </p:spTree>
    <p:extLst>
      <p:ext uri="{BB962C8B-B14F-4D97-AF65-F5344CB8AC3E}">
        <p14:creationId xmlns:p14="http://schemas.microsoft.com/office/powerpoint/2010/main" val="2564031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defTabSz="954085">
              <a:defRPr/>
            </a:pPr>
            <a:r>
              <a:rPr lang="en-US" altLang="ja-JP" dirty="0" smtClean="0"/>
              <a:t>【</a:t>
            </a:r>
            <a:r>
              <a:rPr lang="ja-JP" altLang="en-US" dirty="0" smtClean="0"/>
              <a:t>進行</a:t>
            </a:r>
            <a:r>
              <a:rPr lang="en-US" altLang="ja-JP" dirty="0" smtClean="0"/>
              <a:t>】</a:t>
            </a:r>
          </a:p>
          <a:p>
            <a:pPr defTabSz="954085">
              <a:defRPr/>
            </a:pPr>
            <a:r>
              <a:rPr lang="ja-JP" altLang="en-US" dirty="0" smtClean="0"/>
              <a:t>「次に、今までにやったことのない活動から活動の候補を考えてみましょう」</a:t>
            </a:r>
            <a:endParaRPr lang="en-US" altLang="ja-JP" dirty="0" smtClean="0"/>
          </a:p>
          <a:p>
            <a:pPr defTabSz="954085">
              <a:defRPr/>
            </a:pPr>
            <a:r>
              <a:rPr lang="ja-JP" altLang="en-US" dirty="0" smtClean="0"/>
              <a:t>参加者を一人当て「やってみたいことは・・・」から最後まで読み上げてもらう。</a:t>
            </a:r>
            <a:endParaRPr lang="en-US" altLang="ja-JP" dirty="0" smtClean="0"/>
          </a:p>
          <a:p>
            <a:pPr>
              <a:buNone/>
            </a:pPr>
            <a:r>
              <a:rPr lang="ja-JP" altLang="en-US" dirty="0" smtClean="0"/>
              <a:t>「</a:t>
            </a:r>
            <a:r>
              <a:rPr lang="ja-JP" altLang="ja-JP" dirty="0" smtClean="0"/>
              <a:t>してみたかったけれど</a:t>
            </a:r>
            <a:r>
              <a:rPr lang="ja-JP" altLang="en-US" dirty="0" smtClean="0"/>
              <a:t>できなかったこと、ほかの人はやっている活動で自分はしたことがないけれど良いなと思う活動がないか、自分に問いかけてみましょう」</a:t>
            </a:r>
            <a:endParaRPr lang="en-US" altLang="ja-JP" dirty="0" smtClean="0"/>
          </a:p>
          <a:p>
            <a:pPr marL="0" marR="0" indent="0" algn="l" defTabSz="954085" rtl="0" eaLnBrk="1" fontAlgn="auto" latinLnBrk="0" hangingPunct="1">
              <a:lnSpc>
                <a:spcPct val="100000"/>
              </a:lnSpc>
              <a:spcBef>
                <a:spcPts val="0"/>
              </a:spcBef>
              <a:spcAft>
                <a:spcPts val="0"/>
              </a:spcAft>
              <a:buClrTx/>
              <a:buSzTx/>
              <a:buFontTx/>
              <a:buNone/>
              <a:tabLst/>
              <a:defRPr/>
            </a:pPr>
            <a:r>
              <a:rPr lang="ja-JP" altLang="en-US" dirty="0" smtClean="0"/>
              <a:t>参加者を一人当て、「今までにやったことのない活動はありますか？」と問う。</a:t>
            </a:r>
            <a:endParaRPr lang="en-US" altLang="ja-JP" dirty="0" smtClean="0"/>
          </a:p>
          <a:p>
            <a:pPr>
              <a:buNone/>
            </a:pPr>
            <a:endParaRPr lang="en-US" altLang="ja-JP" dirty="0" smtClean="0"/>
          </a:p>
          <a:p>
            <a:pPr>
              <a:buNone/>
            </a:pPr>
            <a:endParaRPr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EADCC25F-F6A9-4D71-BDE2-3F858BEEA723}" type="slidenum">
              <a:rPr kumimoji="1" lang="ja-JP" altLang="en-US" smtClean="0"/>
              <a:pPr/>
              <a:t>9</a:t>
            </a:fld>
            <a:endParaRPr kumimoji="1" lang="ja-JP" altLang="en-US" dirty="0"/>
          </a:p>
        </p:txBody>
      </p:sp>
    </p:spTree>
    <p:extLst>
      <p:ext uri="{BB962C8B-B14F-4D97-AF65-F5344CB8AC3E}">
        <p14:creationId xmlns:p14="http://schemas.microsoft.com/office/powerpoint/2010/main" val="3572085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9"/>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64D519-9E5C-45C3-970C-574D25F4A437}" type="datetime1">
              <a:rPr lang="ja-JP" altLang="en-US" smtClean="0">
                <a:solidFill>
                  <a:prstClr val="black">
                    <a:tint val="75000"/>
                  </a:prstClr>
                </a:solidFill>
              </a:rPr>
              <a:t>2016/2/19</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sz="2000">
                <a:solidFill>
                  <a:schemeClr val="tx1"/>
                </a:solidFill>
              </a:defRPr>
            </a:lvl1pPr>
          </a:lstStyle>
          <a:p>
            <a:fld id="{F6BA7C38-CCE7-4992-9331-239B40EF4447}" type="slidenum">
              <a:rPr lang="ja-JP" altLang="en-US" smtClean="0"/>
              <a:pPr/>
              <a:t>‹#›</a:t>
            </a:fld>
            <a:endParaRPr lang="ja-JP"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0E3BC1B-5BBF-4765-9D41-5F3E10F4C931}" type="datetime1">
              <a:rPr lang="ja-JP" altLang="en-US" smtClean="0">
                <a:solidFill>
                  <a:prstClr val="black">
                    <a:tint val="75000"/>
                  </a:prstClr>
                </a:solidFill>
              </a:rPr>
              <a:t>2016/2/19</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F6BA7C38-CCE7-4992-9331-239B40EF4447}" type="slidenum">
              <a:rPr lang="ja-JP" altLang="en-US" smtClean="0">
                <a:solidFill>
                  <a:prstClr val="black">
                    <a:tint val="75000"/>
                  </a:prstClr>
                </a:solidFill>
              </a:rPr>
              <a:pPr/>
              <a:t>‹#›</a:t>
            </a:fld>
            <a:endParaRPr lang="ja-JP" alt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3FB0BB2-E31C-47FA-B1F8-2130BCC8F123}" type="datetime1">
              <a:rPr lang="ja-JP" altLang="en-US" smtClean="0">
                <a:solidFill>
                  <a:prstClr val="black">
                    <a:tint val="75000"/>
                  </a:prstClr>
                </a:solidFill>
              </a:rPr>
              <a:t>2016/2/19</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F6BA7C38-CCE7-4992-9331-239B40EF4447}" type="slidenum">
              <a:rPr lang="ja-JP" altLang="en-US" smtClean="0">
                <a:solidFill>
                  <a:prstClr val="black">
                    <a:tint val="75000"/>
                  </a:prstClr>
                </a:solidFill>
              </a:rPr>
              <a:pPr/>
              <a:t>‹#›</a:t>
            </a:fld>
            <a:endParaRPr lang="ja-JP" altLang="en-US" dirty="0">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2"/>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2" y="274642"/>
            <a:ext cx="65341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777956D-B8A0-4539-94BE-8483AF0B83A4}" type="datetime1">
              <a:rPr lang="ja-JP" altLang="en-US" smtClean="0">
                <a:solidFill>
                  <a:prstClr val="black">
                    <a:tint val="75000"/>
                  </a:prstClr>
                </a:solidFill>
              </a:rPr>
              <a:t>2016/2/19</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F6BA7C38-CCE7-4992-9331-239B40EF4447}" type="slidenum">
              <a:rPr lang="ja-JP" altLang="en-US" smtClean="0">
                <a:solidFill>
                  <a:prstClr val="black">
                    <a:tint val="75000"/>
                  </a:prstClr>
                </a:solidFill>
              </a:rPr>
              <a:pPr/>
              <a:t>‹#›</a:t>
            </a:fld>
            <a:endParaRPr lang="ja-JP" alt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atin typeface="+mj-ea"/>
                <a:ea typeface="+mj-ea"/>
              </a:defRPr>
            </a:lvl1pPr>
          </a:lstStyle>
          <a:p>
            <a:r>
              <a:rPr kumimoji="1" lang="ja-JP" altLang="en-US" dirty="0" smtClean="0"/>
              <a:t>マスタ タイトルの書式設定</a:t>
            </a:r>
            <a:endParaRPr kumimoji="1" lang="ja-JP" altLang="en-US" dirty="0"/>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603FB7E-630F-483C-B2E0-D6EA249934FE}" type="datetime1">
              <a:rPr lang="ja-JP" altLang="en-US" smtClean="0">
                <a:solidFill>
                  <a:prstClr val="black">
                    <a:tint val="75000"/>
                  </a:prstClr>
                </a:solidFill>
              </a:rPr>
              <a:t>2016/2/19</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sz="2000">
                <a:solidFill>
                  <a:schemeClr val="tx1"/>
                </a:solidFill>
              </a:defRPr>
            </a:lvl1pPr>
          </a:lstStyle>
          <a:p>
            <a:r>
              <a:rPr lang="ja-JP" altLang="en-US" dirty="0" smtClean="0"/>
              <a:t> </a:t>
            </a:r>
            <a:fld id="{F6BA7C38-CCE7-4992-9331-239B40EF4447}" type="slidenum">
              <a:rPr lang="ja-JP" altLang="en-US" smtClean="0"/>
              <a:pPr/>
              <a:t>‹#›</a:t>
            </a:fld>
            <a:endParaRPr lang="ja-JP" altLang="en-US" dirty="0"/>
          </a:p>
        </p:txBody>
      </p:sp>
      <p:cxnSp>
        <p:nvCxnSpPr>
          <p:cNvPr id="10" name="直線コネクタ 9"/>
          <p:cNvCxnSpPr/>
          <p:nvPr userDrawn="1"/>
        </p:nvCxnSpPr>
        <p:spPr>
          <a:xfrm>
            <a:off x="251520" y="1052736"/>
            <a:ext cx="856895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F33DC16-0929-46A9-8154-ED5B1A271765}" type="datetime1">
              <a:rPr lang="ja-JP" altLang="en-US" smtClean="0">
                <a:solidFill>
                  <a:prstClr val="black">
                    <a:tint val="75000"/>
                  </a:prstClr>
                </a:solidFill>
              </a:rPr>
              <a:t>2016/2/19</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6BA7C38-CCE7-4992-9331-239B40EF4447}"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45136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046606DE-EDA1-4F3D-BAF2-74001C665DA3}" type="datetime1">
              <a:rPr lang="ja-JP" altLang="en-US" smtClean="0">
                <a:solidFill>
                  <a:prstClr val="black">
                    <a:tint val="75000"/>
                  </a:prstClr>
                </a:solidFill>
              </a:rPr>
              <a:t>2016/2/19</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F6BA7C38-CCE7-4992-9331-239B40EF4447}" type="slidenum">
              <a:rPr lang="ja-JP" altLang="en-US" smtClean="0">
                <a:solidFill>
                  <a:prstClr val="black">
                    <a:tint val="75000"/>
                  </a:prstClr>
                </a:solidFill>
              </a:rPr>
              <a:pPr/>
              <a:t>‹#›</a:t>
            </a:fld>
            <a:endParaRPr lang="ja-JP" altLang="en-US"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29200" y="1600204"/>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ADF193C-303E-43E5-9BA9-F57432AD855F}" type="datetime1">
              <a:rPr lang="ja-JP" altLang="en-US" smtClean="0">
                <a:solidFill>
                  <a:prstClr val="black">
                    <a:tint val="75000"/>
                  </a:prstClr>
                </a:solidFill>
              </a:rPr>
              <a:t>2016/2/19</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F6BA7C38-CCE7-4992-9331-239B40EF4447}" type="slidenum">
              <a:rPr lang="ja-JP" altLang="en-US" smtClean="0">
                <a:solidFill>
                  <a:prstClr val="black">
                    <a:tint val="75000"/>
                  </a:prstClr>
                </a:solidFill>
              </a:rPr>
              <a:pPr/>
              <a:t>‹#›</a:t>
            </a:fld>
            <a:endParaRPr lang="ja-JP" altLang="en-US"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4C1DABF-83E9-4EF7-90A8-CE89161ED1BC}" type="datetime1">
              <a:rPr lang="ja-JP" altLang="en-US" smtClean="0">
                <a:solidFill>
                  <a:prstClr val="black">
                    <a:tint val="75000"/>
                  </a:prstClr>
                </a:solidFill>
              </a:rPr>
              <a:t>2016/2/19</a:t>
            </a:fld>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F6BA7C38-CCE7-4992-9331-239B40EF4447}" type="slidenum">
              <a:rPr lang="ja-JP" altLang="en-US" smtClean="0">
                <a:solidFill>
                  <a:prstClr val="black">
                    <a:tint val="75000"/>
                  </a:prstClr>
                </a:solidFill>
              </a:rPr>
              <a:pPr/>
              <a:t>‹#›</a:t>
            </a:fld>
            <a:endParaRPr lang="ja-JP" altLang="en-US"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EE916EE-9A5E-4465-8908-D0420CAE5454}" type="datetime1">
              <a:rPr lang="ja-JP" altLang="en-US" smtClean="0">
                <a:solidFill>
                  <a:prstClr val="black">
                    <a:tint val="75000"/>
                  </a:prstClr>
                </a:solidFill>
              </a:rPr>
              <a:t>2016/2/19</a:t>
            </a:fld>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F6BA7C38-CCE7-4992-9331-239B40EF4447}" type="slidenum">
              <a:rPr lang="ja-JP" altLang="en-US" smtClean="0">
                <a:solidFill>
                  <a:prstClr val="black">
                    <a:tint val="75000"/>
                  </a:prstClr>
                </a:solidFill>
              </a:rPr>
              <a:pPr/>
              <a:t>‹#›</a:t>
            </a:fld>
            <a:endParaRPr lang="ja-JP" altLang="en-US"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FBCCA88-C350-430D-8834-87A9B5380E0E}" type="datetime1">
              <a:rPr lang="ja-JP" altLang="en-US" smtClean="0">
                <a:solidFill>
                  <a:prstClr val="black">
                    <a:tint val="75000"/>
                  </a:prstClr>
                </a:solidFill>
              </a:rPr>
              <a:t>2016/2/19</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F6BA7C38-CCE7-4992-9331-239B40EF4447}" type="slidenum">
              <a:rPr lang="ja-JP" altLang="en-US" smtClean="0">
                <a:solidFill>
                  <a:prstClr val="black">
                    <a:tint val="75000"/>
                  </a:prstClr>
                </a:solidFill>
              </a:rPr>
              <a:pPr/>
              <a:t>‹#›</a:t>
            </a:fld>
            <a:endParaRPr lang="ja-JP" altLang="en-US" dirty="0">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0613640-8130-440B-B599-AE9667D5B505}" type="datetime1">
              <a:rPr lang="ja-JP" altLang="en-US" smtClean="0">
                <a:solidFill>
                  <a:prstClr val="black">
                    <a:tint val="75000"/>
                  </a:prstClr>
                </a:solidFill>
              </a:rPr>
              <a:t>2016/2/19</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F6BA7C38-CCE7-4992-9331-239B40EF4447}" type="slidenum">
              <a:rPr lang="ja-JP" altLang="en-US" smtClean="0">
                <a:solidFill>
                  <a:prstClr val="black">
                    <a:tint val="75000"/>
                  </a:prstClr>
                </a:solidFill>
              </a:rPr>
              <a:pPr/>
              <a:t>‹#›</a:t>
            </a:fld>
            <a:endParaRPr lang="ja-JP" alt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5029B-B58E-4B70-9B85-9EEDDF2641D9}" type="datetime1">
              <a:rPr lang="ja-JP" altLang="en-US" smtClean="0">
                <a:solidFill>
                  <a:prstClr val="black">
                    <a:tint val="75000"/>
                  </a:prstClr>
                </a:solidFill>
              </a:rPr>
              <a:t>2016/2/19</a:t>
            </a:fld>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2000">
                <a:solidFill>
                  <a:schemeClr val="tx1"/>
                </a:solidFill>
              </a:defRPr>
            </a:lvl1pPr>
          </a:lstStyle>
          <a:p>
            <a:fld id="{F6BA7C38-CCE7-4992-9331-239B40EF4447}"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9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im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im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27584" y="980728"/>
            <a:ext cx="7560840" cy="3528392"/>
          </a:xfrm>
        </p:spPr>
        <p:txBody>
          <a:bodyPr>
            <a:normAutofit/>
          </a:bodyPr>
          <a:lstStyle/>
          <a:p>
            <a:r>
              <a:rPr lang="ja-JP" altLang="en-US" dirty="0" smtClean="0"/>
              <a:t>入門！認知行動療法</a:t>
            </a:r>
            <a:r>
              <a:rPr lang="en-US" altLang="ja-JP" sz="5400" dirty="0" smtClean="0"/>
              <a:t/>
            </a:r>
            <a:br>
              <a:rPr lang="en-US" altLang="ja-JP" sz="5400" dirty="0" smtClean="0"/>
            </a:br>
            <a:r>
              <a:rPr lang="en-US" altLang="ja-JP" sz="5400" dirty="0" smtClean="0"/>
              <a:t/>
            </a:r>
            <a:br>
              <a:rPr lang="en-US" altLang="ja-JP" sz="5400" dirty="0" smtClean="0"/>
            </a:br>
            <a:r>
              <a:rPr kumimoji="1" lang="ja-JP" altLang="en-US" sz="6000" dirty="0" smtClean="0"/>
              <a:t>行動を活性化しよう</a:t>
            </a:r>
            <a:endParaRPr kumimoji="1" lang="ja-JP" altLang="en-US" sz="6000" dirty="0"/>
          </a:p>
        </p:txBody>
      </p:sp>
      <p:sp>
        <p:nvSpPr>
          <p:cNvPr id="3" name="スライド番号プレースホルダー 2"/>
          <p:cNvSpPr>
            <a:spLocks noGrp="1"/>
          </p:cNvSpPr>
          <p:nvPr>
            <p:ph type="sldNum" sz="quarter" idx="12"/>
          </p:nvPr>
        </p:nvSpPr>
        <p:spPr/>
        <p:txBody>
          <a:bodyPr/>
          <a:lstStyle/>
          <a:p>
            <a:fld id="{F6BA7C38-CCE7-4992-9331-239B40EF4447}" type="slidenum">
              <a:rPr lang="ja-JP" altLang="en-US" smtClean="0">
                <a:solidFill>
                  <a:prstClr val="black">
                    <a:tint val="75000"/>
                  </a:prstClr>
                </a:solidFill>
              </a:rPr>
              <a:pPr/>
              <a:t>1</a:t>
            </a:fld>
            <a:endParaRPr lang="ja-JP" altLang="en-US" dirty="0">
              <a:solidFill>
                <a:prstClr val="black">
                  <a:tint val="75000"/>
                </a:prstClr>
              </a:solidFill>
            </a:endParaRPr>
          </a:p>
        </p:txBody>
      </p:sp>
      <p:pic>
        <p:nvPicPr>
          <p:cNvPr id="4" name="図 3"/>
          <p:cNvPicPr>
            <a:picLocks/>
          </p:cNvPicPr>
          <p:nvPr/>
        </p:nvPicPr>
        <p:blipFill>
          <a:blip r:embed="rId3">
            <a:extLst>
              <a:ext uri="{28A0092B-C50C-407E-A947-70E740481C1C}">
                <a14:useLocalDpi xmlns:a14="http://schemas.microsoft.com/office/drawing/2010/main" val="0"/>
              </a:ext>
            </a:extLst>
          </a:blip>
          <a:stretch>
            <a:fillRect/>
          </a:stretch>
        </p:blipFill>
        <p:spPr>
          <a:xfrm>
            <a:off x="12700" y="12700"/>
            <a:ext cx="804672" cy="283464"/>
          </a:xfrm>
          <a:prstGeom prst="rect">
            <a:avLst/>
          </a:prstGeom>
        </p:spPr>
      </p:pic>
      <p:pic>
        <p:nvPicPr>
          <p:cNvPr id="5" name="図 4"/>
          <p:cNvPicPr>
            <a:picLocks/>
          </p:cNvPicPr>
          <p:nvPr/>
        </p:nvPicPr>
        <p:blipFill>
          <a:blip r:embed="rId4">
            <a:extLst>
              <a:ext uri="{28A0092B-C50C-407E-A947-70E740481C1C}">
                <a14:useLocalDpi xmlns:a14="http://schemas.microsoft.com/office/drawing/2010/main" val="0"/>
              </a:ext>
            </a:extLst>
          </a:blip>
          <a:stretch>
            <a:fillRect/>
          </a:stretch>
        </p:blipFill>
        <p:spPr>
          <a:xfrm>
            <a:off x="12700" y="12700"/>
            <a:ext cx="804672" cy="28346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74638"/>
            <a:ext cx="8363272" cy="778098"/>
          </a:xfrm>
        </p:spPr>
        <p:txBody>
          <a:bodyPr/>
          <a:lstStyle/>
          <a:p>
            <a:r>
              <a:rPr lang="ja-JP" altLang="en-US" dirty="0"/>
              <a:t>習慣になっていたことを止めてみる</a:t>
            </a:r>
            <a:endParaRPr kumimoji="1" lang="ja-JP" altLang="en-US" dirty="0"/>
          </a:p>
        </p:txBody>
      </p:sp>
      <p:sp>
        <p:nvSpPr>
          <p:cNvPr id="3" name="コンテンツ プレースホルダー 2"/>
          <p:cNvSpPr>
            <a:spLocks noGrp="1"/>
          </p:cNvSpPr>
          <p:nvPr>
            <p:ph idx="1"/>
          </p:nvPr>
        </p:nvSpPr>
        <p:spPr>
          <a:xfrm>
            <a:off x="441671" y="1412776"/>
            <a:ext cx="8229600" cy="4525963"/>
          </a:xfrm>
        </p:spPr>
        <p:txBody>
          <a:bodyPr>
            <a:normAutofit/>
          </a:bodyPr>
          <a:lstStyle/>
          <a:p>
            <a:pPr marL="0" indent="0">
              <a:buNone/>
            </a:pPr>
            <a:r>
              <a:rPr lang="ja-JP" altLang="en-US" dirty="0" smtClean="0"/>
              <a:t>習慣化</a:t>
            </a:r>
            <a:r>
              <a:rPr lang="ja-JP" altLang="en-US" dirty="0"/>
              <a:t>していたこと</a:t>
            </a:r>
            <a:r>
              <a:rPr lang="ja-JP" altLang="en-US" dirty="0" smtClean="0"/>
              <a:t>を止めてみる</a:t>
            </a:r>
            <a:r>
              <a:rPr lang="ja-JP" altLang="en-US" dirty="0"/>
              <a:t>ことで、新しいことを始めるゆとりができるかもしれません</a:t>
            </a:r>
            <a:r>
              <a:rPr lang="ja-JP" altLang="en-US" dirty="0" smtClean="0"/>
              <a:t>。</a:t>
            </a:r>
            <a:endParaRPr lang="en-US" altLang="ja-JP" dirty="0" smtClean="0"/>
          </a:p>
          <a:p>
            <a:pPr marL="0" indent="0">
              <a:buNone/>
            </a:pPr>
            <a:endParaRPr lang="en-US" altLang="ja-JP" dirty="0"/>
          </a:p>
          <a:p>
            <a:r>
              <a:rPr lang="ja-JP" altLang="en-US" sz="2400" dirty="0"/>
              <a:t>いつも一緒にいる人と会わないようにして</a:t>
            </a:r>
            <a:r>
              <a:rPr lang="ja-JP" altLang="en-US" sz="2400" dirty="0" smtClean="0"/>
              <a:t>みる。</a:t>
            </a:r>
            <a:endParaRPr lang="en-US" altLang="ja-JP" sz="2400" dirty="0" smtClean="0"/>
          </a:p>
          <a:p>
            <a:r>
              <a:rPr lang="ja-JP" altLang="en-US" sz="2400" dirty="0" smtClean="0"/>
              <a:t>いつも頼まれる雑用を断ってみる。</a:t>
            </a:r>
            <a:endParaRPr lang="en-US" altLang="ja-JP" sz="2400" dirty="0" smtClean="0"/>
          </a:p>
          <a:p>
            <a:r>
              <a:rPr lang="ja-JP" altLang="en-US" sz="2400" dirty="0" smtClean="0"/>
              <a:t>いつも自分がやっていたことを人に頼んでみる。</a:t>
            </a:r>
            <a:endParaRPr lang="en-US" altLang="ja-JP" sz="2400" dirty="0"/>
          </a:p>
          <a:p>
            <a:r>
              <a:rPr lang="ja-JP" altLang="en-US" sz="2400" dirty="0"/>
              <a:t>使ってないものを処分</a:t>
            </a:r>
            <a:r>
              <a:rPr lang="ja-JP" altLang="en-US" sz="2400" dirty="0" smtClean="0"/>
              <a:t>して、部屋</a:t>
            </a:r>
            <a:r>
              <a:rPr lang="ja-JP" altLang="en-US" sz="2400" dirty="0"/>
              <a:t>をすっきり</a:t>
            </a:r>
            <a:r>
              <a:rPr lang="ja-JP" altLang="en-US" sz="2400" dirty="0" smtClean="0"/>
              <a:t>させる。</a:t>
            </a:r>
            <a:endParaRPr lang="en-US" altLang="ja-JP" sz="2400" dirty="0"/>
          </a:p>
          <a:p>
            <a:r>
              <a:rPr lang="ja-JP" altLang="en-US" sz="2400" dirty="0"/>
              <a:t>電話・メール・</a:t>
            </a:r>
            <a:r>
              <a:rPr lang="ja-JP" altLang="en-US" sz="2400" dirty="0" smtClean="0"/>
              <a:t>テレビ</a:t>
            </a:r>
            <a:r>
              <a:rPr lang="ja-JP" altLang="en-US" sz="2400" dirty="0"/>
              <a:t>などに</a:t>
            </a:r>
            <a:r>
              <a:rPr lang="en-US" altLang="ja-JP" sz="2400" dirty="0" smtClean="0"/>
              <a:t>1</a:t>
            </a:r>
            <a:r>
              <a:rPr lang="ja-JP" altLang="en-US" sz="2400" dirty="0" smtClean="0"/>
              <a:t>日触れないように</a:t>
            </a:r>
            <a:r>
              <a:rPr lang="ja-JP" altLang="en-US" sz="2400" dirty="0"/>
              <a:t>して</a:t>
            </a:r>
            <a:r>
              <a:rPr lang="ja-JP" altLang="en-US" sz="2400" dirty="0" smtClean="0"/>
              <a:t>みる。</a:t>
            </a:r>
            <a:endParaRPr lang="en-US" altLang="ja-JP" sz="2400" dirty="0" smtClean="0"/>
          </a:p>
          <a:p>
            <a:r>
              <a:rPr lang="ja-JP" altLang="en-US" sz="2400" dirty="0" smtClean="0"/>
              <a:t>カフェイン・アルコールを</a:t>
            </a:r>
            <a:r>
              <a:rPr lang="en-US" altLang="ja-JP" sz="2400" dirty="0" smtClean="0"/>
              <a:t>1</a:t>
            </a:r>
            <a:r>
              <a:rPr lang="ja-JP" altLang="en-US" sz="2400" dirty="0" smtClean="0"/>
              <a:t>週間だけ控えてみる。</a:t>
            </a:r>
            <a:endParaRPr lang="en-US" altLang="ja-JP" sz="2400" dirty="0"/>
          </a:p>
        </p:txBody>
      </p:sp>
      <p:sp>
        <p:nvSpPr>
          <p:cNvPr id="4" name="スライド番号プレースホルダー 3"/>
          <p:cNvSpPr>
            <a:spLocks noGrp="1"/>
          </p:cNvSpPr>
          <p:nvPr>
            <p:ph type="sldNum" sz="quarter" idx="12"/>
          </p:nvPr>
        </p:nvSpPr>
        <p:spPr/>
        <p:txBody>
          <a:bodyPr/>
          <a:lstStyle/>
          <a:p>
            <a:r>
              <a:rPr lang="ja-JP" altLang="en-US" smtClean="0"/>
              <a:t> </a:t>
            </a:r>
            <a:fld id="{F6BA7C38-CCE7-4992-9331-239B40EF4447}" type="slidenum">
              <a:rPr lang="ja-JP" altLang="en-US" smtClean="0"/>
              <a:pPr/>
              <a:t>10</a:t>
            </a:fld>
            <a:endParaRPr lang="ja-JP" altLang="en-US" dirty="0"/>
          </a:p>
        </p:txBody>
      </p:sp>
      <p:pic>
        <p:nvPicPr>
          <p:cNvPr id="5" name="Picture 2" descr="大掃除のイラスト「掃除道具」"/>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2492896"/>
            <a:ext cx="1942498" cy="206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124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五角形 6"/>
          <p:cNvSpPr/>
          <p:nvPr/>
        </p:nvSpPr>
        <p:spPr>
          <a:xfrm>
            <a:off x="2195736" y="4060273"/>
            <a:ext cx="3024336" cy="2365205"/>
          </a:xfrm>
          <a:prstGeom prst="pentag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39552" y="260648"/>
            <a:ext cx="7467600" cy="792088"/>
          </a:xfrm>
        </p:spPr>
        <p:txBody>
          <a:bodyPr>
            <a:normAutofit fontScale="90000"/>
          </a:bodyPr>
          <a:lstStyle/>
          <a:p>
            <a:r>
              <a:rPr lang="en-US" altLang="ja-JP" b="1" dirty="0" smtClean="0"/>
              <a:t/>
            </a:r>
            <a:br>
              <a:rPr lang="en-US" altLang="ja-JP" b="1" dirty="0" smtClean="0"/>
            </a:br>
            <a:r>
              <a:rPr lang="ja-JP" altLang="en-US" sz="4900" dirty="0" smtClean="0"/>
              <a:t>～五</a:t>
            </a:r>
            <a:r>
              <a:rPr lang="ja-JP" altLang="ja-JP" sz="4900" dirty="0" smtClean="0"/>
              <a:t>感を活用しましょう</a:t>
            </a:r>
            <a:r>
              <a:rPr lang="ja-JP" altLang="en-US" sz="4900" dirty="0" smtClean="0"/>
              <a:t>～　</a:t>
            </a:r>
            <a:r>
              <a:rPr lang="ja-JP" altLang="ja-JP" sz="4900" dirty="0" smtClean="0"/>
              <a:t/>
            </a:r>
            <a:br>
              <a:rPr lang="ja-JP" altLang="ja-JP" sz="4900" dirty="0" smtClean="0"/>
            </a:br>
            <a:endParaRPr kumimoji="1" lang="ja-JP" altLang="en-US" sz="4900" dirty="0"/>
          </a:p>
        </p:txBody>
      </p:sp>
      <p:sp>
        <p:nvSpPr>
          <p:cNvPr id="3" name="コンテンツ プレースホルダ 2"/>
          <p:cNvSpPr>
            <a:spLocks noGrp="1"/>
          </p:cNvSpPr>
          <p:nvPr>
            <p:ph idx="1"/>
          </p:nvPr>
        </p:nvSpPr>
        <p:spPr>
          <a:xfrm>
            <a:off x="208534" y="1225654"/>
            <a:ext cx="7745288" cy="5277200"/>
          </a:xfrm>
        </p:spPr>
        <p:txBody>
          <a:bodyPr>
            <a:normAutofit/>
          </a:bodyPr>
          <a:lstStyle/>
          <a:p>
            <a:r>
              <a:rPr lang="ja-JP" altLang="ja-JP" sz="2400" dirty="0" smtClean="0"/>
              <a:t>触覚：</a:t>
            </a:r>
            <a:r>
              <a:rPr lang="ja-JP" altLang="en-US" sz="2400" dirty="0" smtClean="0"/>
              <a:t>好きなぬいぐるみを触る、粘土遊び、陶芸</a:t>
            </a:r>
            <a:endParaRPr lang="en-US" altLang="ja-JP" sz="2400" dirty="0" smtClean="0"/>
          </a:p>
          <a:p>
            <a:r>
              <a:rPr lang="ja-JP" altLang="ja-JP" sz="2400" dirty="0" smtClean="0"/>
              <a:t>味覚：</a:t>
            </a:r>
            <a:r>
              <a:rPr lang="ja-JP" altLang="en-US" sz="2400" dirty="0" smtClean="0"/>
              <a:t>コンビニの</a:t>
            </a:r>
            <a:r>
              <a:rPr lang="ja-JP" altLang="ja-JP" sz="2400" dirty="0" smtClean="0"/>
              <a:t>新作お菓子</a:t>
            </a:r>
            <a:r>
              <a:rPr lang="ja-JP" altLang="ja-JP" sz="2400" dirty="0"/>
              <a:t>を</a:t>
            </a:r>
            <a:r>
              <a:rPr lang="ja-JP" altLang="ja-JP" sz="2400" dirty="0" smtClean="0"/>
              <a:t>食べ</a:t>
            </a:r>
            <a:r>
              <a:rPr lang="ja-JP" altLang="en-US" sz="2400" dirty="0" smtClean="0"/>
              <a:t>る</a:t>
            </a:r>
            <a:r>
              <a:rPr lang="ja-JP" altLang="ja-JP" sz="2400" dirty="0" smtClean="0"/>
              <a:t>、</a:t>
            </a:r>
            <a:r>
              <a:rPr lang="ja-JP" altLang="ja-JP" sz="2400" dirty="0"/>
              <a:t>激辛に</a:t>
            </a:r>
            <a:r>
              <a:rPr lang="ja-JP" altLang="ja-JP" sz="2400" dirty="0" smtClean="0"/>
              <a:t>挑戦</a:t>
            </a:r>
            <a:r>
              <a:rPr lang="ja-JP" altLang="en-US" sz="2400" dirty="0" smtClean="0"/>
              <a:t>する</a:t>
            </a:r>
            <a:endParaRPr lang="ja-JP" altLang="ja-JP" sz="2400" dirty="0"/>
          </a:p>
          <a:p>
            <a:r>
              <a:rPr lang="ja-JP" altLang="ja-JP" sz="2400" dirty="0"/>
              <a:t>嗅覚</a:t>
            </a:r>
            <a:r>
              <a:rPr lang="ja-JP" altLang="ja-JP" sz="2400" dirty="0" smtClean="0"/>
              <a:t>：</a:t>
            </a:r>
            <a:r>
              <a:rPr lang="ja-JP" altLang="en-US" sz="2400" dirty="0" smtClean="0"/>
              <a:t>外で深呼吸する　香水をつける　 アロマを嗅ぐ</a:t>
            </a:r>
            <a:r>
              <a:rPr lang="en-US" altLang="ja-JP" sz="2400" dirty="0"/>
              <a:t/>
            </a:r>
            <a:br>
              <a:rPr lang="en-US" altLang="ja-JP" sz="2400" dirty="0"/>
            </a:br>
            <a:r>
              <a:rPr lang="ja-JP" altLang="en-US" sz="2400" dirty="0" smtClean="0"/>
              <a:t>　　　　好きな香りを部屋に置く　花の香りを嗅ぐ　</a:t>
            </a:r>
            <a:endParaRPr lang="en-US" altLang="ja-JP" sz="2400" dirty="0" smtClean="0"/>
          </a:p>
          <a:p>
            <a:r>
              <a:rPr lang="ja-JP" altLang="ja-JP" sz="2400" dirty="0" smtClean="0"/>
              <a:t>聴覚</a:t>
            </a:r>
            <a:r>
              <a:rPr lang="ja-JP" altLang="ja-JP" sz="2400" dirty="0"/>
              <a:t>：音楽を</a:t>
            </a:r>
            <a:r>
              <a:rPr lang="ja-JP" altLang="ja-JP" sz="2400" dirty="0" smtClean="0"/>
              <a:t>聞</a:t>
            </a:r>
            <a:r>
              <a:rPr lang="ja-JP" altLang="en-US" sz="2400" dirty="0" smtClean="0"/>
              <a:t>い</a:t>
            </a:r>
            <a:r>
              <a:rPr lang="ja-JP" altLang="ja-JP" sz="2400" dirty="0" smtClean="0"/>
              <a:t>て</a:t>
            </a:r>
            <a:r>
              <a:rPr lang="ja-JP" altLang="ja-JP" sz="2400" dirty="0"/>
              <a:t>みる、自然の音に耳を傾ける</a:t>
            </a:r>
          </a:p>
          <a:p>
            <a:r>
              <a:rPr lang="ja-JP" altLang="ja-JP" sz="2400" dirty="0"/>
              <a:t>視覚　</a:t>
            </a:r>
            <a:r>
              <a:rPr lang="ja-JP" altLang="ja-JP" sz="2400" dirty="0" smtClean="0"/>
              <a:t>写真集</a:t>
            </a:r>
            <a:r>
              <a:rPr lang="ja-JP" altLang="en-US" sz="2400" dirty="0" smtClean="0"/>
              <a:t>・雑誌</a:t>
            </a:r>
            <a:r>
              <a:rPr lang="ja-JP" altLang="ja-JP" sz="2400" dirty="0" smtClean="0"/>
              <a:t>を</a:t>
            </a:r>
            <a:r>
              <a:rPr lang="ja-JP" altLang="ja-JP" sz="2400" dirty="0"/>
              <a:t>見て</a:t>
            </a:r>
            <a:r>
              <a:rPr lang="ja-JP" altLang="ja-JP" sz="2400" dirty="0" smtClean="0"/>
              <a:t>みる</a:t>
            </a:r>
            <a:r>
              <a:rPr lang="ja-JP" altLang="en-US" sz="2400" dirty="0" smtClean="0"/>
              <a:t>　空をみる　花をみる</a:t>
            </a:r>
            <a:endParaRPr lang="ja-JP" altLang="ja-JP" sz="2400" dirty="0"/>
          </a:p>
          <a:p>
            <a:pPr>
              <a:buNone/>
            </a:pPr>
            <a:endParaRPr lang="ja-JP" altLang="ja-JP" sz="2400" dirty="0"/>
          </a:p>
        </p:txBody>
      </p:sp>
      <p:sp>
        <p:nvSpPr>
          <p:cNvPr id="5" name="円/楕円 4"/>
          <p:cNvSpPr/>
          <p:nvPr/>
        </p:nvSpPr>
        <p:spPr>
          <a:xfrm>
            <a:off x="2967300" y="4889553"/>
            <a:ext cx="1584176" cy="924916"/>
          </a:xfrm>
          <a:prstGeom prst="ellipse">
            <a:avLst/>
          </a:prstGeom>
          <a:solidFill>
            <a:srgbClr val="851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t>散歩</a:t>
            </a:r>
            <a:endParaRPr kumimoji="1" lang="ja-JP" altLang="en-US" sz="2400" b="1" dirty="0"/>
          </a:p>
        </p:txBody>
      </p:sp>
      <p:sp>
        <p:nvSpPr>
          <p:cNvPr id="8" name="正方形/長方形 7"/>
          <p:cNvSpPr/>
          <p:nvPr/>
        </p:nvSpPr>
        <p:spPr>
          <a:xfrm>
            <a:off x="3384738" y="4188211"/>
            <a:ext cx="697627" cy="400110"/>
          </a:xfrm>
          <a:prstGeom prst="rect">
            <a:avLst/>
          </a:prstGeom>
        </p:spPr>
        <p:txBody>
          <a:bodyPr wrap="none">
            <a:spAutoFit/>
          </a:bodyPr>
          <a:lstStyle/>
          <a:p>
            <a:r>
              <a:rPr lang="ja-JP" altLang="ja-JP" sz="2000" b="1" dirty="0"/>
              <a:t>触覚</a:t>
            </a:r>
            <a:endParaRPr lang="ja-JP" altLang="en-US" sz="2000" b="1" dirty="0"/>
          </a:p>
        </p:txBody>
      </p:sp>
      <p:sp>
        <p:nvSpPr>
          <p:cNvPr id="9" name="正方形/長方形 8"/>
          <p:cNvSpPr/>
          <p:nvPr/>
        </p:nvSpPr>
        <p:spPr>
          <a:xfrm>
            <a:off x="4511661" y="4882294"/>
            <a:ext cx="697627" cy="400110"/>
          </a:xfrm>
          <a:prstGeom prst="rect">
            <a:avLst/>
          </a:prstGeom>
        </p:spPr>
        <p:txBody>
          <a:bodyPr wrap="none">
            <a:spAutoFit/>
          </a:bodyPr>
          <a:lstStyle/>
          <a:p>
            <a:r>
              <a:rPr lang="ja-JP" altLang="ja-JP" sz="2000" b="1" dirty="0"/>
              <a:t>味覚</a:t>
            </a:r>
            <a:endParaRPr lang="ja-JP" altLang="en-US" sz="2000" b="1" dirty="0"/>
          </a:p>
        </p:txBody>
      </p:sp>
      <p:sp>
        <p:nvSpPr>
          <p:cNvPr id="10" name="正方形/長方形 9"/>
          <p:cNvSpPr/>
          <p:nvPr/>
        </p:nvSpPr>
        <p:spPr>
          <a:xfrm>
            <a:off x="2295132" y="4889553"/>
            <a:ext cx="697627" cy="400110"/>
          </a:xfrm>
          <a:prstGeom prst="rect">
            <a:avLst/>
          </a:prstGeom>
        </p:spPr>
        <p:txBody>
          <a:bodyPr wrap="none">
            <a:spAutoFit/>
          </a:bodyPr>
          <a:lstStyle/>
          <a:p>
            <a:r>
              <a:rPr lang="ja-JP" altLang="ja-JP" sz="2000" b="1" dirty="0"/>
              <a:t>嗅覚</a:t>
            </a:r>
            <a:endParaRPr lang="ja-JP" altLang="en-US" sz="2000" b="1" dirty="0"/>
          </a:p>
        </p:txBody>
      </p:sp>
      <p:sp>
        <p:nvSpPr>
          <p:cNvPr id="11" name="正方形/長方形 10"/>
          <p:cNvSpPr/>
          <p:nvPr/>
        </p:nvSpPr>
        <p:spPr>
          <a:xfrm>
            <a:off x="2669593" y="5987544"/>
            <a:ext cx="697627" cy="400110"/>
          </a:xfrm>
          <a:prstGeom prst="rect">
            <a:avLst/>
          </a:prstGeom>
        </p:spPr>
        <p:txBody>
          <a:bodyPr wrap="none">
            <a:spAutoFit/>
          </a:bodyPr>
          <a:lstStyle/>
          <a:p>
            <a:r>
              <a:rPr lang="ja-JP" altLang="ja-JP" sz="2000" b="1" dirty="0"/>
              <a:t>聴覚</a:t>
            </a:r>
            <a:endParaRPr lang="ja-JP" altLang="en-US" sz="2000" b="1" dirty="0"/>
          </a:p>
        </p:txBody>
      </p:sp>
      <p:sp>
        <p:nvSpPr>
          <p:cNvPr id="12" name="正方形/長方形 11"/>
          <p:cNvSpPr/>
          <p:nvPr/>
        </p:nvSpPr>
        <p:spPr>
          <a:xfrm>
            <a:off x="4036467" y="5987544"/>
            <a:ext cx="697627" cy="400110"/>
          </a:xfrm>
          <a:prstGeom prst="rect">
            <a:avLst/>
          </a:prstGeom>
        </p:spPr>
        <p:txBody>
          <a:bodyPr wrap="none">
            <a:spAutoFit/>
          </a:bodyPr>
          <a:lstStyle/>
          <a:p>
            <a:r>
              <a:rPr lang="ja-JP" altLang="ja-JP" sz="2000" b="1" dirty="0"/>
              <a:t>視覚</a:t>
            </a:r>
            <a:endParaRPr lang="ja-JP" altLang="en-US" sz="2000" b="1" dirty="0"/>
          </a:p>
        </p:txBody>
      </p:sp>
      <p:sp>
        <p:nvSpPr>
          <p:cNvPr id="13" name="スライド番号プレースホルダー 12"/>
          <p:cNvSpPr>
            <a:spLocks noGrp="1"/>
          </p:cNvSpPr>
          <p:nvPr>
            <p:ph type="sldNum" sz="quarter" idx="12"/>
          </p:nvPr>
        </p:nvSpPr>
        <p:spPr/>
        <p:txBody>
          <a:bodyPr/>
          <a:lstStyle/>
          <a:p>
            <a:fld id="{F6BA7C38-CCE7-4992-9331-239B40EF4447}" type="slidenum">
              <a:rPr lang="ja-JP" altLang="en-US" smtClean="0">
                <a:solidFill>
                  <a:prstClr val="black">
                    <a:tint val="75000"/>
                  </a:prstClr>
                </a:solidFill>
              </a:rPr>
              <a:pPr/>
              <a:t>11</a:t>
            </a:fld>
            <a:endParaRPr lang="ja-JP" altLang="en-US" dirty="0">
              <a:solidFill>
                <a:prstClr val="black">
                  <a:tint val="75000"/>
                </a:prstClr>
              </a:solidFill>
            </a:endParaRPr>
          </a:p>
        </p:txBody>
      </p:sp>
      <p:pic>
        <p:nvPicPr>
          <p:cNvPr id="4100" name="Picture 4" descr="花のイラスト「一輪の薔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4293096"/>
            <a:ext cx="1930524" cy="193052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音楽鑑賞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20" y="2204864"/>
            <a:ext cx="1498476" cy="14984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陶芸のイラスト（男性）"/>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840" y="3986734"/>
            <a:ext cx="1732896" cy="26058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673280" cy="706090"/>
          </a:xfrm>
        </p:spPr>
        <p:txBody>
          <a:bodyPr>
            <a:noAutofit/>
          </a:bodyPr>
          <a:lstStyle/>
          <a:p>
            <a:r>
              <a:rPr lang="ja-JP" altLang="en-US" dirty="0" smtClean="0"/>
              <a:t>②</a:t>
            </a:r>
            <a:r>
              <a:rPr lang="ja-JP" altLang="en-US" dirty="0"/>
              <a:t>活動</a:t>
            </a:r>
            <a:r>
              <a:rPr lang="ja-JP" altLang="ja-JP" dirty="0" smtClean="0"/>
              <a:t>をリストアップし評価する</a:t>
            </a:r>
            <a:endParaRPr kumimoji="1" lang="ja-JP" altLang="en-US" dirty="0"/>
          </a:p>
        </p:txBody>
      </p:sp>
      <p:sp>
        <p:nvSpPr>
          <p:cNvPr id="3" name="コンテンツ プレースホルダ 2"/>
          <p:cNvSpPr>
            <a:spLocks noGrp="1"/>
          </p:cNvSpPr>
          <p:nvPr>
            <p:ph idx="1"/>
          </p:nvPr>
        </p:nvSpPr>
        <p:spPr>
          <a:xfrm>
            <a:off x="457200" y="1600205"/>
            <a:ext cx="8291264" cy="3196948"/>
          </a:xfrm>
        </p:spPr>
        <p:txBody>
          <a:bodyPr>
            <a:normAutofit fontScale="85000" lnSpcReduction="10000"/>
          </a:bodyPr>
          <a:lstStyle/>
          <a:p>
            <a:pPr>
              <a:buNone/>
            </a:pPr>
            <a:r>
              <a:rPr lang="ja-JP" altLang="en-US" sz="3300" dirty="0"/>
              <a:t>よ</a:t>
            </a:r>
            <a:r>
              <a:rPr lang="ja-JP" altLang="en-US" sz="3300" dirty="0" smtClean="0"/>
              <a:t>さそうな活動</a:t>
            </a:r>
            <a:r>
              <a:rPr lang="ja-JP" altLang="ja-JP" sz="3300" dirty="0" smtClean="0"/>
              <a:t>を</a:t>
            </a:r>
            <a:r>
              <a:rPr lang="ja-JP" altLang="en-US" sz="3300" dirty="0" smtClean="0"/>
              <a:t>５つ</a:t>
            </a:r>
            <a:r>
              <a:rPr lang="ja-JP" altLang="ja-JP" sz="3300" dirty="0" smtClean="0"/>
              <a:t>リストアップし</a:t>
            </a:r>
            <a:r>
              <a:rPr lang="ja-JP" altLang="en-US" sz="3300" dirty="0" smtClean="0"/>
              <a:t>、評価してみましょう</a:t>
            </a:r>
            <a:endParaRPr lang="en-US" altLang="ja-JP" sz="3300" dirty="0" smtClean="0"/>
          </a:p>
          <a:p>
            <a:pPr>
              <a:buNone/>
            </a:pPr>
            <a:endParaRPr lang="en-US" altLang="ja-JP" sz="3300" dirty="0" smtClean="0"/>
          </a:p>
          <a:p>
            <a:r>
              <a:rPr lang="ja-JP" altLang="ja-JP" sz="3300" dirty="0" smtClean="0"/>
              <a:t>どれくらい</a:t>
            </a:r>
            <a:r>
              <a:rPr lang="ja-JP" altLang="en-US" sz="3300" dirty="0" smtClean="0"/>
              <a:t>喜びを得られそうか</a:t>
            </a:r>
            <a:r>
              <a:rPr lang="ja-JP" altLang="ja-JP" sz="3300" dirty="0" smtClean="0"/>
              <a:t>？</a:t>
            </a:r>
            <a:r>
              <a:rPr lang="ja-JP" altLang="ja-JP" sz="3300" dirty="0"/>
              <a:t>　</a:t>
            </a:r>
            <a:r>
              <a:rPr lang="en-US" altLang="ja-JP" sz="3300" dirty="0" smtClean="0"/>
              <a:t>0-100</a:t>
            </a:r>
            <a:r>
              <a:rPr lang="ja-JP" altLang="ja-JP" sz="3300" dirty="0" smtClean="0"/>
              <a:t>点</a:t>
            </a:r>
            <a:r>
              <a:rPr lang="ja-JP" altLang="ja-JP" sz="3300" dirty="0"/>
              <a:t>で評価　</a:t>
            </a:r>
          </a:p>
          <a:p>
            <a:r>
              <a:rPr lang="ja-JP" altLang="ja-JP" sz="3300" dirty="0"/>
              <a:t>どれくらい達成感がありそう</a:t>
            </a:r>
            <a:r>
              <a:rPr lang="ja-JP" altLang="ja-JP" sz="3300" dirty="0" smtClean="0"/>
              <a:t>か</a:t>
            </a:r>
            <a:r>
              <a:rPr lang="ja-JP" altLang="en-US" sz="3300" dirty="0" smtClean="0"/>
              <a:t>？</a:t>
            </a:r>
            <a:r>
              <a:rPr lang="ja-JP" altLang="ja-JP" sz="3300" dirty="0"/>
              <a:t>　</a:t>
            </a:r>
            <a:r>
              <a:rPr lang="en-US" altLang="ja-JP" sz="3300" dirty="0" smtClean="0"/>
              <a:t>0-100</a:t>
            </a:r>
            <a:r>
              <a:rPr lang="ja-JP" altLang="ja-JP" sz="3300" dirty="0" smtClean="0"/>
              <a:t>点</a:t>
            </a:r>
            <a:r>
              <a:rPr lang="ja-JP" altLang="ja-JP" sz="3300" dirty="0"/>
              <a:t>で評価</a:t>
            </a:r>
          </a:p>
          <a:p>
            <a:r>
              <a:rPr lang="ja-JP" altLang="en-US" sz="3300" dirty="0"/>
              <a:t>難しさ</a:t>
            </a:r>
            <a:r>
              <a:rPr lang="ja-JP" altLang="en-US" sz="3300" dirty="0" smtClean="0"/>
              <a:t>はどれくらいか？　　　　　  </a:t>
            </a:r>
            <a:r>
              <a:rPr lang="ja-JP" altLang="ja-JP" sz="3300" dirty="0"/>
              <a:t>　</a:t>
            </a:r>
            <a:r>
              <a:rPr lang="en-US" altLang="ja-JP" sz="3300" dirty="0" smtClean="0"/>
              <a:t>0-100</a:t>
            </a:r>
            <a:r>
              <a:rPr lang="ja-JP" altLang="en-US" sz="3300" dirty="0" smtClean="0"/>
              <a:t>点</a:t>
            </a:r>
            <a:r>
              <a:rPr lang="ja-JP" altLang="ja-JP" sz="3300" dirty="0" smtClean="0"/>
              <a:t>で</a:t>
            </a:r>
            <a:r>
              <a:rPr lang="ja-JP" altLang="ja-JP" sz="3300" dirty="0"/>
              <a:t>評価</a:t>
            </a:r>
          </a:p>
          <a:p>
            <a:pPr>
              <a:buNone/>
            </a:pPr>
            <a:endParaRPr lang="en-US" altLang="ja-JP" sz="3300" dirty="0" smtClean="0"/>
          </a:p>
          <a:p>
            <a:pPr>
              <a:buNone/>
            </a:pPr>
            <a:endParaRPr lang="ja-JP" altLang="ja-JP" dirty="0"/>
          </a:p>
        </p:txBody>
      </p:sp>
      <p:graphicFrame>
        <p:nvGraphicFramePr>
          <p:cNvPr id="4" name="表 3"/>
          <p:cNvGraphicFramePr>
            <a:graphicFrameLocks noGrp="1"/>
          </p:cNvGraphicFramePr>
          <p:nvPr>
            <p:extLst>
              <p:ext uri="{D42A27DB-BD31-4B8C-83A1-F6EECF244321}">
                <p14:modId xmlns:p14="http://schemas.microsoft.com/office/powerpoint/2010/main" val="4134864964"/>
              </p:ext>
            </p:extLst>
          </p:nvPr>
        </p:nvGraphicFramePr>
        <p:xfrm>
          <a:off x="600754" y="4149080"/>
          <a:ext cx="7992889" cy="1925320"/>
        </p:xfrm>
        <a:graphic>
          <a:graphicData uri="http://schemas.openxmlformats.org/drawingml/2006/table">
            <a:tbl>
              <a:tblPr firstRow="1" bandRow="1">
                <a:tableStyleId>{5C22544A-7EE6-4342-B048-85BDC9FD1C3A}</a:tableStyleId>
              </a:tblPr>
              <a:tblGrid>
                <a:gridCol w="721834"/>
                <a:gridCol w="4246718"/>
                <a:gridCol w="936104"/>
                <a:gridCol w="1080120"/>
                <a:gridCol w="1008113"/>
              </a:tblGrid>
              <a:tr h="370840">
                <a:tc>
                  <a:txBody>
                    <a:bodyPr/>
                    <a:lstStyle/>
                    <a:p>
                      <a:pPr algn="ctr"/>
                      <a:r>
                        <a:rPr kumimoji="1" lang="ja-JP" altLang="en-US" dirty="0" smtClean="0">
                          <a:solidFill>
                            <a:schemeClr val="tx1"/>
                          </a:solidFill>
                        </a:rPr>
                        <a:t>番号</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smtClean="0">
                          <a:solidFill>
                            <a:schemeClr val="tx1"/>
                          </a:solidFill>
                        </a:rPr>
                        <a:t>行動</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smtClean="0">
                          <a:solidFill>
                            <a:schemeClr val="tx1"/>
                          </a:solidFill>
                        </a:rPr>
                        <a:t>喜び</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smtClean="0">
                          <a:solidFill>
                            <a:schemeClr val="tx1"/>
                          </a:solidFill>
                        </a:rPr>
                        <a:t>達成感</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smtClean="0">
                          <a:solidFill>
                            <a:schemeClr val="tx1"/>
                          </a:solidFill>
                        </a:rPr>
                        <a:t>難易度</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ja-JP" altLang="en-US" dirty="0" smtClean="0"/>
                        <a:t>１</a:t>
                      </a:r>
                      <a:endParaRPr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2000" dirty="0" smtClean="0">
                          <a:latin typeface="HGS教科書体" panose="02020600000000000000" pitchFamily="18" charset="-128"/>
                          <a:ea typeface="HGS教科書体" panose="02020600000000000000" pitchFamily="18" charset="-128"/>
                        </a:rPr>
                        <a:t>朝起きたら挨拶する</a:t>
                      </a:r>
                      <a:endParaRPr lang="ja-JP" altLang="en-US" sz="2000" dirty="0">
                        <a:latin typeface="HGS教科書体" panose="02020600000000000000" pitchFamily="18" charset="-128"/>
                        <a:ea typeface="HGS教科書体" panose="020206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dirty="0" smtClean="0">
                          <a:latin typeface="HGS教科書体" panose="02020600000000000000" pitchFamily="18" charset="-128"/>
                          <a:ea typeface="HGS教科書体" panose="02020600000000000000" pitchFamily="18" charset="-128"/>
                        </a:rPr>
                        <a:t>３０</a:t>
                      </a:r>
                      <a:endParaRPr kumimoji="1" lang="ja-JP" altLang="en-US" sz="2000" dirty="0">
                        <a:latin typeface="HGS教科書体" panose="02020600000000000000" pitchFamily="18" charset="-128"/>
                        <a:ea typeface="HGS教科書体" panose="020206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dirty="0" smtClean="0">
                          <a:latin typeface="HGS教科書体" panose="02020600000000000000" pitchFamily="18" charset="-128"/>
                          <a:ea typeface="HGS教科書体" panose="02020600000000000000" pitchFamily="18" charset="-128"/>
                        </a:rPr>
                        <a:t>３０</a:t>
                      </a:r>
                      <a:endParaRPr kumimoji="1" lang="ja-JP" altLang="en-US" sz="2000" dirty="0">
                        <a:latin typeface="HGS教科書体" panose="02020600000000000000" pitchFamily="18" charset="-128"/>
                        <a:ea typeface="HGS教科書体" panose="020206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dirty="0" smtClean="0">
                          <a:latin typeface="HGS教科書体" panose="02020600000000000000" pitchFamily="18" charset="-128"/>
                          <a:ea typeface="HGS教科書体" panose="02020600000000000000" pitchFamily="18" charset="-128"/>
                        </a:rPr>
                        <a:t>１０</a:t>
                      </a:r>
                      <a:endParaRPr kumimoji="1" lang="ja-JP" altLang="en-US" sz="2000" dirty="0">
                        <a:latin typeface="HGS教科書体" panose="02020600000000000000" pitchFamily="18" charset="-128"/>
                        <a:ea typeface="HGS教科書体" panose="020206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420">
                <a:tc>
                  <a:txBody>
                    <a:bodyPr/>
                    <a:lstStyle/>
                    <a:p>
                      <a:pPr algn="ctr"/>
                      <a:r>
                        <a:rPr lang="ja-JP" altLang="en-US" dirty="0" smtClean="0"/>
                        <a:t>２</a:t>
                      </a:r>
                      <a:endParaRPr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2000" dirty="0" smtClean="0">
                          <a:latin typeface="HGS教科書体" panose="02020600000000000000" pitchFamily="18" charset="-128"/>
                          <a:ea typeface="HGS教科書体" panose="02020600000000000000" pitchFamily="18" charset="-128"/>
                        </a:rPr>
                        <a:t>大学構内を散歩する</a:t>
                      </a:r>
                      <a:endParaRPr lang="ja-JP" altLang="en-US" sz="2000" dirty="0">
                        <a:latin typeface="HGS教科書体" panose="02020600000000000000" pitchFamily="18" charset="-128"/>
                        <a:ea typeface="HGS教科書体" panose="020206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dirty="0" smtClean="0">
                          <a:latin typeface="HGS教科書体" panose="02020600000000000000" pitchFamily="18" charset="-128"/>
                          <a:ea typeface="HGS教科書体" panose="02020600000000000000" pitchFamily="18" charset="-128"/>
                        </a:rPr>
                        <a:t>４０</a:t>
                      </a:r>
                      <a:endParaRPr kumimoji="1" lang="ja-JP" altLang="en-US" sz="2000" dirty="0">
                        <a:latin typeface="HGS教科書体" panose="02020600000000000000" pitchFamily="18" charset="-128"/>
                        <a:ea typeface="HGS教科書体" panose="020206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dirty="0" smtClean="0">
                          <a:latin typeface="HGS教科書体" panose="02020600000000000000" pitchFamily="18" charset="-128"/>
                          <a:ea typeface="HGS教科書体" panose="02020600000000000000" pitchFamily="18" charset="-128"/>
                        </a:rPr>
                        <a:t>５０</a:t>
                      </a:r>
                      <a:endParaRPr kumimoji="1" lang="ja-JP" altLang="en-US" sz="2000" dirty="0">
                        <a:latin typeface="HGS教科書体" panose="02020600000000000000" pitchFamily="18" charset="-128"/>
                        <a:ea typeface="HGS教科書体" panose="020206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dirty="0" smtClean="0">
                          <a:latin typeface="HGS教科書体" panose="02020600000000000000" pitchFamily="18" charset="-128"/>
                          <a:ea typeface="HGS教科書体" panose="02020600000000000000" pitchFamily="18" charset="-128"/>
                        </a:rPr>
                        <a:t>４０</a:t>
                      </a:r>
                      <a:endParaRPr kumimoji="1" lang="ja-JP" altLang="en-US" sz="2000" dirty="0">
                        <a:latin typeface="HGS教科書体" panose="02020600000000000000" pitchFamily="18" charset="-128"/>
                        <a:ea typeface="HGS教科書体" panose="020206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420">
                <a:tc>
                  <a:txBody>
                    <a:bodyPr/>
                    <a:lstStyle/>
                    <a:p>
                      <a:pPr algn="ctr"/>
                      <a:r>
                        <a:rPr lang="ja-JP" altLang="en-US" dirty="0" smtClean="0"/>
                        <a:t>３</a:t>
                      </a:r>
                      <a:endParaRPr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2000" dirty="0" smtClean="0">
                          <a:latin typeface="HGS教科書体" panose="02020600000000000000" pitchFamily="18" charset="-128"/>
                          <a:ea typeface="HGS教科書体" panose="02020600000000000000" pitchFamily="18" charset="-128"/>
                        </a:rPr>
                        <a:t>料理をする</a:t>
                      </a:r>
                      <a:endParaRPr lang="ja-JP" altLang="en-US" sz="2000" dirty="0">
                        <a:latin typeface="HGS教科書体" panose="02020600000000000000" pitchFamily="18" charset="-128"/>
                        <a:ea typeface="HGS教科書体" panose="020206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dirty="0" smtClean="0">
                          <a:latin typeface="HGS教科書体" panose="02020600000000000000" pitchFamily="18" charset="-128"/>
                          <a:ea typeface="HGS教科書体" panose="02020600000000000000" pitchFamily="18" charset="-128"/>
                        </a:rPr>
                        <a:t>５０</a:t>
                      </a:r>
                      <a:endParaRPr kumimoji="1" lang="ja-JP" altLang="en-US" sz="2000" dirty="0">
                        <a:latin typeface="HGS教科書体" panose="02020600000000000000" pitchFamily="18" charset="-128"/>
                        <a:ea typeface="HGS教科書体" panose="020206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dirty="0" smtClean="0">
                          <a:latin typeface="HGS教科書体" panose="02020600000000000000" pitchFamily="18" charset="-128"/>
                          <a:ea typeface="HGS教科書体" panose="02020600000000000000" pitchFamily="18" charset="-128"/>
                        </a:rPr>
                        <a:t>７０</a:t>
                      </a:r>
                      <a:endParaRPr kumimoji="1" lang="ja-JP" altLang="en-US" sz="2000" dirty="0">
                        <a:latin typeface="HGS教科書体" panose="02020600000000000000" pitchFamily="18" charset="-128"/>
                        <a:ea typeface="HGS教科書体" panose="020206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dirty="0" smtClean="0">
                          <a:latin typeface="HGS教科書体" panose="02020600000000000000" pitchFamily="18" charset="-128"/>
                          <a:ea typeface="HGS教科書体" panose="02020600000000000000" pitchFamily="18" charset="-128"/>
                        </a:rPr>
                        <a:t>７０</a:t>
                      </a:r>
                      <a:endParaRPr kumimoji="1" lang="ja-JP" altLang="en-US" sz="2000" dirty="0">
                        <a:latin typeface="HGS教科書体" panose="02020600000000000000" pitchFamily="18" charset="-128"/>
                        <a:ea typeface="HGS教科書体" panose="020206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420">
                <a:tc>
                  <a:txBody>
                    <a:bodyPr/>
                    <a:lstStyle/>
                    <a:p>
                      <a:pPr algn="ctr"/>
                      <a:r>
                        <a:rPr lang="ja-JP" altLang="en-US" dirty="0" smtClean="0"/>
                        <a:t>４</a:t>
                      </a:r>
                      <a:endParaRPr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円/楕円 4"/>
          <p:cNvSpPr/>
          <p:nvPr/>
        </p:nvSpPr>
        <p:spPr>
          <a:xfrm>
            <a:off x="1547664" y="5445224"/>
            <a:ext cx="936104" cy="936104"/>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t>例</a:t>
            </a:r>
            <a:endParaRPr kumimoji="1" lang="ja-JP" altLang="en-US" sz="3200" dirty="0"/>
          </a:p>
        </p:txBody>
      </p:sp>
      <p:sp>
        <p:nvSpPr>
          <p:cNvPr id="6" name="スライド番号プレースホルダー 5"/>
          <p:cNvSpPr>
            <a:spLocks noGrp="1"/>
          </p:cNvSpPr>
          <p:nvPr>
            <p:ph type="sldNum" sz="quarter" idx="12"/>
          </p:nvPr>
        </p:nvSpPr>
        <p:spPr/>
        <p:txBody>
          <a:bodyPr/>
          <a:lstStyle/>
          <a:p>
            <a:fld id="{F6BA7C38-CCE7-4992-9331-239B40EF4447}" type="slidenum">
              <a:rPr lang="ja-JP" altLang="en-US" smtClean="0">
                <a:solidFill>
                  <a:prstClr val="black">
                    <a:tint val="75000"/>
                  </a:prstClr>
                </a:solidFill>
              </a:rPr>
              <a:pPr/>
              <a:t>12</a:t>
            </a:fld>
            <a:endParaRPr lang="ja-JP" alt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404664"/>
            <a:ext cx="7467600" cy="634082"/>
          </a:xfrm>
        </p:spPr>
        <p:txBody>
          <a:bodyPr>
            <a:noAutofit/>
          </a:bodyPr>
          <a:lstStyle/>
          <a:p>
            <a:r>
              <a:rPr lang="ja-JP" altLang="en-US" dirty="0" smtClean="0"/>
              <a:t>③行動</a:t>
            </a:r>
            <a:r>
              <a:rPr lang="ja-JP" altLang="ja-JP" dirty="0" smtClean="0"/>
              <a:t>実験</a:t>
            </a:r>
            <a:r>
              <a:rPr lang="ja-JP" altLang="en-US" dirty="0" smtClean="0"/>
              <a:t>をしてみる</a:t>
            </a:r>
            <a:endParaRPr kumimoji="1" lang="ja-JP" altLang="en-US" dirty="0"/>
          </a:p>
        </p:txBody>
      </p:sp>
      <p:sp>
        <p:nvSpPr>
          <p:cNvPr id="3" name="コンテンツ プレースホルダ 2"/>
          <p:cNvSpPr>
            <a:spLocks noGrp="1"/>
          </p:cNvSpPr>
          <p:nvPr>
            <p:ph idx="1"/>
          </p:nvPr>
        </p:nvSpPr>
        <p:spPr>
          <a:xfrm>
            <a:off x="467544" y="1196752"/>
            <a:ext cx="8280920" cy="5277200"/>
          </a:xfrm>
        </p:spPr>
        <p:txBody>
          <a:bodyPr>
            <a:normAutofit fontScale="85000" lnSpcReduction="10000"/>
          </a:bodyPr>
          <a:lstStyle/>
          <a:p>
            <a:pPr>
              <a:buNone/>
            </a:pPr>
            <a:r>
              <a:rPr lang="ja-JP" altLang="ja-JP" sz="3300" dirty="0" smtClean="0"/>
              <a:t>リストからこの</a:t>
            </a:r>
            <a:r>
              <a:rPr lang="en-US" altLang="ja-JP" sz="3300" dirty="0" smtClean="0"/>
              <a:t>1</a:t>
            </a:r>
            <a:r>
              <a:rPr lang="ja-JP" altLang="ja-JP" sz="3300" dirty="0" smtClean="0"/>
              <a:t>週間でできそうなことを</a:t>
            </a:r>
            <a:r>
              <a:rPr lang="en-US" altLang="ja-JP" sz="3300" dirty="0" smtClean="0"/>
              <a:t>1</a:t>
            </a:r>
            <a:r>
              <a:rPr lang="ja-JP" altLang="ja-JP" sz="3300" dirty="0" smtClean="0"/>
              <a:t>つ選</a:t>
            </a:r>
            <a:r>
              <a:rPr lang="ja-JP" altLang="en-US" sz="3300" dirty="0"/>
              <a:t>びましょう</a:t>
            </a:r>
            <a:endParaRPr lang="en-US" altLang="ja-JP" sz="3300" dirty="0" smtClean="0"/>
          </a:p>
          <a:p>
            <a:pPr>
              <a:spcAft>
                <a:spcPts val="1200"/>
              </a:spcAft>
              <a:buNone/>
            </a:pPr>
            <a:r>
              <a:rPr lang="ja-JP" altLang="en-US" sz="3300" dirty="0" smtClean="0"/>
              <a:t>★最初は、すぐ身近に</a:t>
            </a:r>
            <a:r>
              <a:rPr lang="ja-JP" altLang="ja-JP" sz="3300" dirty="0" smtClean="0"/>
              <a:t>でき</a:t>
            </a:r>
            <a:r>
              <a:rPr lang="ja-JP" altLang="en-US" sz="3300" dirty="0" smtClean="0"/>
              <a:t>そうな</a:t>
            </a:r>
            <a:r>
              <a:rPr lang="ja-JP" altLang="ja-JP" sz="3300" dirty="0" smtClean="0"/>
              <a:t>ことを選びましょう</a:t>
            </a:r>
            <a:r>
              <a:rPr lang="ja-JP" altLang="en-US" sz="3300" dirty="0" smtClean="0"/>
              <a:t>。</a:t>
            </a:r>
            <a:endParaRPr lang="ja-JP" altLang="ja-JP" sz="3300" dirty="0" smtClean="0"/>
          </a:p>
          <a:p>
            <a:pPr>
              <a:spcAft>
                <a:spcPts val="1200"/>
              </a:spcAft>
              <a:buNone/>
            </a:pPr>
            <a:r>
              <a:rPr lang="ja-JP" altLang="en-US" sz="3300" dirty="0" smtClean="0"/>
              <a:t>★</a:t>
            </a:r>
            <a:r>
              <a:rPr lang="ja-JP" altLang="ja-JP" sz="3300" dirty="0" smtClean="0"/>
              <a:t>大きくて難しそうな行動は小さく分けてみ</a:t>
            </a:r>
            <a:r>
              <a:rPr lang="ja-JP" altLang="en-US" sz="3300" dirty="0" smtClean="0"/>
              <a:t>ましょう。</a:t>
            </a:r>
            <a:r>
              <a:rPr lang="en-US" altLang="ja-JP" dirty="0"/>
              <a:t/>
            </a:r>
            <a:br>
              <a:rPr lang="en-US" altLang="ja-JP" dirty="0"/>
            </a:br>
            <a:r>
              <a:rPr lang="ja-JP" altLang="ja-JP" sz="2800" dirty="0" smtClean="0"/>
              <a:t>例：友達と旅行に行く→友達に連絡を取ってみる</a:t>
            </a:r>
            <a:endParaRPr lang="en-US" altLang="ja-JP" sz="2800" dirty="0" smtClean="0"/>
          </a:p>
          <a:p>
            <a:pPr>
              <a:spcAft>
                <a:spcPts val="1200"/>
              </a:spcAft>
              <a:buNone/>
            </a:pPr>
            <a:r>
              <a:rPr lang="ja-JP" altLang="en-US" dirty="0" smtClean="0"/>
              <a:t>★内容を</a:t>
            </a:r>
            <a:r>
              <a:rPr lang="ja-JP" altLang="ja-JP" dirty="0" smtClean="0"/>
              <a:t>具体的に</a:t>
            </a:r>
            <a:r>
              <a:rPr lang="ja-JP" altLang="en-US" dirty="0"/>
              <a:t>決めて</a:t>
            </a:r>
            <a:r>
              <a:rPr lang="ja-JP" altLang="en-US" dirty="0" smtClean="0"/>
              <a:t>いきましょう。</a:t>
            </a:r>
            <a:r>
              <a:rPr lang="en-US" altLang="ja-JP" dirty="0" smtClean="0"/>
              <a:t/>
            </a:r>
            <a:br>
              <a:rPr lang="en-US" altLang="ja-JP" dirty="0" smtClean="0"/>
            </a:br>
            <a:r>
              <a:rPr lang="ja-JP" altLang="en-US" sz="2800" dirty="0" smtClean="0"/>
              <a:t>（いつ？どこで？誰と？どのように？どれくらい？）</a:t>
            </a:r>
            <a:r>
              <a:rPr lang="en-US" altLang="ja-JP" sz="2800" dirty="0"/>
              <a:t/>
            </a:r>
            <a:br>
              <a:rPr lang="en-US" altLang="ja-JP" sz="2800" dirty="0"/>
            </a:br>
            <a:r>
              <a:rPr lang="ja-JP" altLang="en-US" sz="2800" dirty="0" smtClean="0"/>
              <a:t>例：</a:t>
            </a:r>
            <a:r>
              <a:rPr lang="ja-JP" altLang="ja-JP" sz="2800" dirty="0" smtClean="0"/>
              <a:t>あいさつ</a:t>
            </a:r>
            <a:r>
              <a:rPr lang="ja-JP" altLang="en-US" sz="2800" dirty="0" smtClean="0"/>
              <a:t>を</a:t>
            </a:r>
            <a:r>
              <a:rPr lang="ja-JP" altLang="ja-JP" sz="2800" dirty="0" smtClean="0"/>
              <a:t>する→</a:t>
            </a:r>
            <a:r>
              <a:rPr lang="ja-JP" altLang="en-US" sz="2800" dirty="0" smtClean="0">
                <a:solidFill>
                  <a:srgbClr val="FF0000"/>
                </a:solidFill>
              </a:rPr>
              <a:t>日曜日</a:t>
            </a:r>
            <a:r>
              <a:rPr lang="ja-JP" altLang="en-US" sz="2800" dirty="0" smtClean="0"/>
              <a:t>に、</a:t>
            </a:r>
            <a:r>
              <a:rPr lang="ja-JP" altLang="ja-JP" sz="2800" dirty="0" smtClean="0">
                <a:solidFill>
                  <a:srgbClr val="FF0000"/>
                </a:solidFill>
              </a:rPr>
              <a:t>病棟</a:t>
            </a:r>
            <a:r>
              <a:rPr lang="ja-JP" altLang="ja-JP" sz="2800" dirty="0" smtClean="0"/>
              <a:t>で</a:t>
            </a:r>
            <a:r>
              <a:rPr lang="ja-JP" altLang="en-US" sz="2800" dirty="0" smtClean="0"/>
              <a:t>、</a:t>
            </a:r>
            <a:r>
              <a:rPr lang="ja-JP" altLang="en-US" sz="2800" dirty="0" smtClean="0">
                <a:solidFill>
                  <a:srgbClr val="FF0000"/>
                </a:solidFill>
              </a:rPr>
              <a:t>今まであいさつ</a:t>
            </a:r>
            <a:r>
              <a:rPr lang="ja-JP" altLang="ja-JP" sz="2800" dirty="0" smtClean="0">
                <a:solidFill>
                  <a:srgbClr val="FF0000"/>
                </a:solidFill>
              </a:rPr>
              <a:t>したことのなかった人</a:t>
            </a:r>
            <a:r>
              <a:rPr lang="ja-JP" altLang="en-US" sz="2800" dirty="0" smtClean="0"/>
              <a:t>のうち</a:t>
            </a:r>
            <a:r>
              <a:rPr lang="ja-JP" altLang="en-US" sz="2800" dirty="0" smtClean="0">
                <a:solidFill>
                  <a:srgbClr val="FF0000"/>
                </a:solidFill>
              </a:rPr>
              <a:t>３</a:t>
            </a:r>
            <a:r>
              <a:rPr lang="ja-JP" altLang="ja-JP" sz="2800" dirty="0" smtClean="0">
                <a:solidFill>
                  <a:srgbClr val="FF0000"/>
                </a:solidFill>
              </a:rPr>
              <a:t>人</a:t>
            </a:r>
            <a:r>
              <a:rPr lang="ja-JP" altLang="ja-JP" sz="2800" dirty="0" smtClean="0"/>
              <a:t>に</a:t>
            </a:r>
            <a:r>
              <a:rPr lang="ja-JP" altLang="ja-JP" sz="2800" dirty="0" smtClean="0">
                <a:solidFill>
                  <a:srgbClr val="FF0000"/>
                </a:solidFill>
              </a:rPr>
              <a:t>「こんにちは」</a:t>
            </a:r>
            <a:r>
              <a:rPr lang="ja-JP" altLang="ja-JP" sz="2800" dirty="0" smtClean="0"/>
              <a:t>と声をかけ</a:t>
            </a:r>
            <a:r>
              <a:rPr lang="ja-JP" altLang="en-US" sz="2800" dirty="0" smtClean="0"/>
              <a:t>る。</a:t>
            </a:r>
            <a:endParaRPr lang="en-US" altLang="ja-JP" sz="2800" dirty="0" smtClean="0"/>
          </a:p>
          <a:p>
            <a:pPr marL="0" indent="0">
              <a:spcAft>
                <a:spcPts val="1200"/>
              </a:spcAft>
              <a:buNone/>
            </a:pPr>
            <a:r>
              <a:rPr lang="ja-JP" altLang="ja-JP" dirty="0" smtClean="0"/>
              <a:t>予想される喜びと達成感</a:t>
            </a:r>
            <a:r>
              <a:rPr lang="ja-JP" altLang="en-US" dirty="0" smtClean="0"/>
              <a:t>と成功確率</a:t>
            </a:r>
            <a:r>
              <a:rPr lang="ja-JP" altLang="ja-JP" dirty="0" smtClean="0"/>
              <a:t>を</a:t>
            </a:r>
            <a:r>
              <a:rPr lang="ja-JP" altLang="en-US" dirty="0" smtClean="0"/>
              <a:t>書きましょう</a:t>
            </a:r>
            <a:r>
              <a:rPr lang="ja-JP" altLang="ja-JP" dirty="0" smtClean="0"/>
              <a:t>。</a:t>
            </a:r>
            <a:r>
              <a:rPr lang="en-US" altLang="ja-JP" dirty="0" smtClean="0"/>
              <a:t/>
            </a:r>
            <a:br>
              <a:rPr lang="en-US" altLang="ja-JP" dirty="0" smtClean="0"/>
            </a:br>
            <a:r>
              <a:rPr lang="ja-JP" altLang="en-US" dirty="0" smtClean="0"/>
              <a:t>確率８０％以下なら難易度が高すぎるかもしれません。</a:t>
            </a:r>
            <a:endParaRPr lang="ja-JP" altLang="ja-JP"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fld id="{F6BA7C38-CCE7-4992-9331-239B40EF4447}" type="slidenum">
              <a:rPr lang="ja-JP" altLang="en-US" smtClean="0">
                <a:solidFill>
                  <a:prstClr val="black">
                    <a:tint val="75000"/>
                  </a:prstClr>
                </a:solidFill>
              </a:rPr>
              <a:pPr/>
              <a:t>13</a:t>
            </a:fld>
            <a:endParaRPr lang="ja-JP" alt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18730" y="1268760"/>
            <a:ext cx="8593832" cy="4891410"/>
          </a:xfrm>
        </p:spPr>
        <p:txBody>
          <a:bodyPr>
            <a:normAutofit/>
          </a:bodyPr>
          <a:lstStyle/>
          <a:p>
            <a:pPr marL="0" indent="0">
              <a:buNone/>
            </a:pPr>
            <a:r>
              <a:rPr lang="ja-JP" altLang="en-US" sz="2400" dirty="0"/>
              <a:t>活動</a:t>
            </a:r>
            <a:r>
              <a:rPr lang="ja-JP" altLang="en-US" sz="2400" dirty="0" smtClean="0"/>
              <a:t>を実行したら、</a:t>
            </a:r>
            <a:r>
              <a:rPr lang="ja-JP" altLang="ja-JP" sz="2400" dirty="0" smtClean="0"/>
              <a:t>感情</a:t>
            </a:r>
            <a:r>
              <a:rPr lang="ja-JP" altLang="en-US" sz="2400" dirty="0" smtClean="0"/>
              <a:t>や気分</a:t>
            </a:r>
            <a:r>
              <a:rPr lang="ja-JP" altLang="ja-JP" sz="2400" dirty="0" smtClean="0"/>
              <a:t>がどれくらい変わったか、</a:t>
            </a:r>
            <a:r>
              <a:rPr lang="en-US" altLang="ja-JP" sz="2400" dirty="0" smtClean="0"/>
              <a:t/>
            </a:r>
            <a:br>
              <a:rPr lang="en-US" altLang="ja-JP" sz="2400" dirty="0" smtClean="0"/>
            </a:br>
            <a:r>
              <a:rPr lang="ja-JP" altLang="ja-JP" sz="2400" dirty="0" smtClean="0"/>
              <a:t>行動実験ノートに記録しましょう。</a:t>
            </a:r>
            <a:endParaRPr lang="en-US" altLang="ja-JP" sz="2400" dirty="0" smtClean="0"/>
          </a:p>
          <a:p>
            <a:pPr>
              <a:buNone/>
            </a:pPr>
            <a:endParaRPr lang="en-US" altLang="ja-JP" sz="2400" dirty="0" smtClean="0"/>
          </a:p>
          <a:p>
            <a:pPr marL="0" indent="0">
              <a:buNone/>
            </a:pPr>
            <a:r>
              <a:rPr lang="ja-JP" altLang="ja-JP" sz="2400" dirty="0" smtClean="0"/>
              <a:t>行動</a:t>
            </a:r>
            <a:r>
              <a:rPr lang="ja-JP" altLang="en-US" sz="2400" dirty="0" smtClean="0"/>
              <a:t>実験</a:t>
            </a:r>
            <a:r>
              <a:rPr lang="ja-JP" altLang="ja-JP" sz="2400" dirty="0" smtClean="0"/>
              <a:t>は</a:t>
            </a:r>
            <a:r>
              <a:rPr lang="ja-JP" altLang="en-US" sz="2400" dirty="0" smtClean="0"/>
              <a:t>その名の通り「</a:t>
            </a:r>
            <a:r>
              <a:rPr lang="ja-JP" altLang="ja-JP" sz="2400" dirty="0" smtClean="0"/>
              <a:t>実験</a:t>
            </a:r>
            <a:r>
              <a:rPr lang="ja-JP" altLang="en-US" sz="2400" dirty="0" smtClean="0"/>
              <a:t>」</a:t>
            </a:r>
            <a:r>
              <a:rPr lang="ja-JP" altLang="ja-JP" sz="2400" dirty="0" smtClean="0"/>
              <a:t>です</a:t>
            </a:r>
            <a:r>
              <a:rPr lang="ja-JP" altLang="en-US" sz="2400" dirty="0" smtClean="0"/>
              <a:t>。</a:t>
            </a:r>
            <a:r>
              <a:rPr lang="ja-JP" altLang="ja-JP" sz="2400" dirty="0" smtClean="0"/>
              <a:t>実験</a:t>
            </a:r>
            <a:r>
              <a:rPr lang="ja-JP" altLang="en-US" sz="2400" dirty="0" smtClean="0"/>
              <a:t>は期待外れの結果が生じることが</a:t>
            </a:r>
            <a:r>
              <a:rPr lang="ja-JP" altLang="ja-JP" sz="2400" dirty="0" smtClean="0"/>
              <a:t>つきものです。</a:t>
            </a:r>
            <a:r>
              <a:rPr lang="ja-JP" altLang="en-US" sz="2400" dirty="0" smtClean="0"/>
              <a:t>しかし、</a:t>
            </a:r>
            <a:r>
              <a:rPr lang="ja-JP" altLang="ja-JP" sz="2400" dirty="0" smtClean="0"/>
              <a:t>「食わず嫌い」にならず、</a:t>
            </a:r>
            <a:r>
              <a:rPr lang="ja-JP" altLang="en-US" sz="2400" dirty="0" smtClean="0"/>
              <a:t>思いきって</a:t>
            </a:r>
            <a:r>
              <a:rPr lang="ja-JP" altLang="en-US" sz="2400" dirty="0"/>
              <a:t>身体</a:t>
            </a:r>
            <a:r>
              <a:rPr lang="ja-JP" altLang="en-US" sz="2400" dirty="0" smtClean="0"/>
              <a:t>を動かし、</a:t>
            </a:r>
            <a:r>
              <a:rPr lang="ja-JP" altLang="ja-JP" sz="2400" dirty="0" smtClean="0"/>
              <a:t>試してみることが重要です。</a:t>
            </a:r>
          </a:p>
          <a:p>
            <a:pPr marL="0" indent="0">
              <a:buNone/>
            </a:pPr>
            <a:endParaRPr lang="en-US" altLang="ja-JP" sz="2400" dirty="0" smtClean="0"/>
          </a:p>
          <a:p>
            <a:pPr marL="0" indent="0">
              <a:buNone/>
            </a:pPr>
            <a:r>
              <a:rPr lang="en-US" altLang="ja-JP" sz="2400" dirty="0" smtClean="0"/>
              <a:t>※</a:t>
            </a:r>
            <a:r>
              <a:rPr lang="ja-JP" altLang="ja-JP" sz="2400" dirty="0" smtClean="0"/>
              <a:t>うまくいかなかったら、どこがうまくいかなかったか</a:t>
            </a:r>
            <a:endParaRPr lang="en-US" altLang="ja-JP" sz="2400" dirty="0" smtClean="0"/>
          </a:p>
          <a:p>
            <a:pPr marL="0" indent="0">
              <a:buNone/>
            </a:pPr>
            <a:r>
              <a:rPr lang="ja-JP" altLang="en-US" sz="2400" dirty="0"/>
              <a:t>　 </a:t>
            </a:r>
            <a:r>
              <a:rPr lang="ja-JP" altLang="ja-JP" sz="2400" dirty="0" smtClean="0"/>
              <a:t>を振り返り、</a:t>
            </a:r>
            <a:r>
              <a:rPr lang="ja-JP" altLang="en-US" sz="2400" dirty="0"/>
              <a:t>次の</a:t>
            </a:r>
            <a:r>
              <a:rPr lang="ja-JP" altLang="ja-JP" sz="2400" dirty="0" smtClean="0"/>
              <a:t>計画を立て</a:t>
            </a:r>
            <a:r>
              <a:rPr lang="ja-JP" altLang="en-US" sz="2400" dirty="0" smtClean="0"/>
              <a:t>てみましょう。</a:t>
            </a:r>
          </a:p>
          <a:p>
            <a:pPr>
              <a:buNone/>
            </a:pPr>
            <a:endParaRPr kumimoji="1" lang="ja-JP" altLang="en-US" sz="2600" dirty="0"/>
          </a:p>
        </p:txBody>
      </p:sp>
      <p:sp>
        <p:nvSpPr>
          <p:cNvPr id="2" name="タイトル 1"/>
          <p:cNvSpPr>
            <a:spLocks noGrp="1"/>
          </p:cNvSpPr>
          <p:nvPr>
            <p:ph type="title"/>
          </p:nvPr>
        </p:nvSpPr>
        <p:spPr>
          <a:xfrm>
            <a:off x="395536" y="5428109"/>
            <a:ext cx="7467600" cy="706090"/>
          </a:xfrm>
        </p:spPr>
        <p:txBody>
          <a:bodyPr>
            <a:normAutofit fontScale="90000"/>
          </a:bodyPr>
          <a:lstStyle/>
          <a:p>
            <a:r>
              <a:rPr lang="ja-JP" altLang="ja-JP" b="1" dirty="0" smtClean="0">
                <a:solidFill>
                  <a:srgbClr val="851588"/>
                </a:solidFill>
              </a:rPr>
              <a:t>感情と行動の科学者になろう！</a:t>
            </a:r>
            <a:endParaRPr kumimoji="1" lang="ja-JP" altLang="en-US" dirty="0">
              <a:solidFill>
                <a:srgbClr val="851588"/>
              </a:solidFill>
            </a:endParaRPr>
          </a:p>
        </p:txBody>
      </p:sp>
      <p:sp>
        <p:nvSpPr>
          <p:cNvPr id="5" name="タイトル 1"/>
          <p:cNvSpPr txBox="1">
            <a:spLocks/>
          </p:cNvSpPr>
          <p:nvPr/>
        </p:nvSpPr>
        <p:spPr>
          <a:xfrm>
            <a:off x="539552" y="332656"/>
            <a:ext cx="7467600" cy="70609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i="0" u="none" strike="noStrike" kern="1200" cap="none" spc="0" normalizeH="0" baseline="0" noProof="0" dirty="0" smtClean="0">
                <a:ln>
                  <a:noFill/>
                </a:ln>
                <a:solidFill>
                  <a:schemeClr val="tx1"/>
                </a:solidFill>
                <a:effectLst/>
                <a:uLnTx/>
                <a:uFillTx/>
                <a:latin typeface="+mj-lt"/>
                <a:ea typeface="+mj-ea"/>
                <a:cs typeface="+mj-cs"/>
              </a:rPr>
              <a:t>④行動実験をふりかえる</a:t>
            </a:r>
            <a:endParaRPr kumimoji="1" lang="ja-JP" altLang="en-US" sz="4400" i="0" u="none" strike="noStrike" kern="1200" cap="none" spc="0" normalizeH="0" baseline="0" noProof="0" dirty="0">
              <a:ln>
                <a:noFill/>
              </a:ln>
              <a:solidFill>
                <a:schemeClr val="tx1"/>
              </a:solidFill>
              <a:effectLst/>
              <a:uLnTx/>
              <a:uFillTx/>
              <a:latin typeface="+mj-lt"/>
              <a:ea typeface="+mj-ea"/>
              <a:cs typeface="+mj-cs"/>
            </a:endParaRPr>
          </a:p>
        </p:txBody>
      </p:sp>
      <p:sp>
        <p:nvSpPr>
          <p:cNvPr id="6" name="スライド番号プレースホルダー 5"/>
          <p:cNvSpPr>
            <a:spLocks noGrp="1"/>
          </p:cNvSpPr>
          <p:nvPr>
            <p:ph type="sldNum" sz="quarter" idx="12"/>
          </p:nvPr>
        </p:nvSpPr>
        <p:spPr/>
        <p:txBody>
          <a:bodyPr/>
          <a:lstStyle/>
          <a:p>
            <a:fld id="{F6BA7C38-CCE7-4992-9331-239B40EF4447}" type="slidenum">
              <a:rPr lang="ja-JP" altLang="en-US" smtClean="0">
                <a:solidFill>
                  <a:prstClr val="black">
                    <a:tint val="75000"/>
                  </a:prstClr>
                </a:solidFill>
              </a:rPr>
              <a:pPr/>
              <a:t>14</a:t>
            </a:fld>
            <a:endParaRPr lang="ja-JP" altLang="en-US" dirty="0">
              <a:solidFill>
                <a:prstClr val="black">
                  <a:tint val="75000"/>
                </a:prstClr>
              </a:solidFill>
            </a:endParaRPr>
          </a:p>
        </p:txBody>
      </p:sp>
      <p:pic>
        <p:nvPicPr>
          <p:cNvPr id="2050" name="Picture 2" descr="科学者のイラスト（職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4506" y="3933056"/>
            <a:ext cx="1465292" cy="22974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332656"/>
            <a:ext cx="7673280" cy="706090"/>
          </a:xfrm>
        </p:spPr>
        <p:txBody>
          <a:bodyPr>
            <a:noAutofit/>
          </a:bodyPr>
          <a:lstStyle/>
          <a:p>
            <a:r>
              <a:rPr lang="ja-JP" altLang="ja-JP" dirty="0" smtClean="0"/>
              <a:t>感想を教えてください！</a:t>
            </a:r>
            <a:endParaRPr kumimoji="1" lang="ja-JP" altLang="en-US" dirty="0"/>
          </a:p>
        </p:txBody>
      </p:sp>
      <p:sp>
        <p:nvSpPr>
          <p:cNvPr id="3" name="コンテンツ プレースホルダ 2"/>
          <p:cNvSpPr>
            <a:spLocks noGrp="1"/>
          </p:cNvSpPr>
          <p:nvPr>
            <p:ph idx="1"/>
          </p:nvPr>
        </p:nvSpPr>
        <p:spPr>
          <a:xfrm>
            <a:off x="251520" y="1340768"/>
            <a:ext cx="8496944" cy="4873752"/>
          </a:xfrm>
        </p:spPr>
        <p:txBody>
          <a:bodyPr/>
          <a:lstStyle/>
          <a:p>
            <a:pPr>
              <a:buNone/>
            </a:pPr>
            <a:r>
              <a:rPr lang="ja-JP" altLang="en-US" dirty="0"/>
              <a:t>疑問</a:t>
            </a:r>
            <a:r>
              <a:rPr lang="ja-JP" altLang="en-US" dirty="0" smtClean="0"/>
              <a:t>点</a:t>
            </a:r>
            <a:r>
              <a:rPr lang="ja-JP" altLang="ja-JP" dirty="0" smtClean="0"/>
              <a:t>、</a:t>
            </a:r>
            <a:r>
              <a:rPr lang="ja-JP" altLang="ja-JP" dirty="0"/>
              <a:t>参考になったところを教えてください</a:t>
            </a:r>
            <a:r>
              <a:rPr lang="ja-JP" altLang="ja-JP" dirty="0" smtClean="0"/>
              <a:t>。</a:t>
            </a:r>
            <a:endParaRPr lang="ja-JP" altLang="ja-JP" dirty="0"/>
          </a:p>
          <a:p>
            <a:endParaRPr lang="ja-JP" altLang="ja-JP" dirty="0"/>
          </a:p>
          <a:p>
            <a:pPr>
              <a:buNone/>
            </a:pPr>
            <a:endParaRPr lang="en-US" altLang="ja-JP" dirty="0" smtClean="0"/>
          </a:p>
          <a:p>
            <a:pPr>
              <a:buNone/>
            </a:pPr>
            <a:r>
              <a:rPr lang="ja-JP" altLang="en-US" dirty="0" smtClean="0"/>
              <a:t>お渡しする資料：</a:t>
            </a:r>
            <a:endParaRPr lang="en-US" altLang="ja-JP" dirty="0"/>
          </a:p>
          <a:p>
            <a:pPr>
              <a:buNone/>
            </a:pPr>
            <a:r>
              <a:rPr lang="ja-JP" altLang="en-US" dirty="0"/>
              <a:t>　</a:t>
            </a:r>
            <a:r>
              <a:rPr lang="ja-JP" altLang="ja-JP" dirty="0" smtClean="0"/>
              <a:t>行動</a:t>
            </a:r>
            <a:r>
              <a:rPr lang="ja-JP" altLang="ja-JP" dirty="0"/>
              <a:t>実験</a:t>
            </a:r>
            <a:r>
              <a:rPr lang="ja-JP" altLang="ja-JP" dirty="0" smtClean="0"/>
              <a:t>ワークシート</a:t>
            </a:r>
            <a:endParaRPr lang="en-US" altLang="ja-JP" dirty="0" smtClean="0"/>
          </a:p>
          <a:p>
            <a:pPr>
              <a:buNone/>
            </a:pPr>
            <a:r>
              <a:rPr lang="ja-JP" altLang="en-US" dirty="0"/>
              <a:t>　活動</a:t>
            </a:r>
            <a:r>
              <a:rPr lang="ja-JP" altLang="en-US" dirty="0" smtClean="0"/>
              <a:t>案リスト</a:t>
            </a:r>
            <a:endParaRPr lang="ja-JP" altLang="ja-JP" dirty="0"/>
          </a:p>
          <a:p>
            <a:pPr>
              <a:buNone/>
            </a:pPr>
            <a:endParaRPr kumimoji="1" lang="ja-JP" altLang="en-US" dirty="0"/>
          </a:p>
        </p:txBody>
      </p:sp>
      <p:sp>
        <p:nvSpPr>
          <p:cNvPr id="4" name="スライド番号プレースホルダー 3"/>
          <p:cNvSpPr>
            <a:spLocks noGrp="1"/>
          </p:cNvSpPr>
          <p:nvPr>
            <p:ph type="sldNum" sz="quarter" idx="12"/>
          </p:nvPr>
        </p:nvSpPr>
        <p:spPr/>
        <p:txBody>
          <a:bodyPr/>
          <a:lstStyle/>
          <a:p>
            <a:fld id="{F6BA7C38-CCE7-4992-9331-239B40EF4447}" type="slidenum">
              <a:rPr lang="ja-JP" altLang="en-US" smtClean="0">
                <a:solidFill>
                  <a:prstClr val="black">
                    <a:tint val="75000"/>
                  </a:prstClr>
                </a:solidFill>
              </a:rPr>
              <a:pPr/>
              <a:t>15</a:t>
            </a:fld>
            <a:endParaRPr lang="ja-JP" alt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23528" y="1183297"/>
            <a:ext cx="8363272" cy="4871393"/>
          </a:xfrm>
        </p:spPr>
        <p:txBody>
          <a:bodyPr>
            <a:normAutofit/>
          </a:bodyPr>
          <a:lstStyle/>
          <a:p>
            <a:pPr>
              <a:buNone/>
            </a:pPr>
            <a:r>
              <a:rPr lang="ja-JP" altLang="en-US" sz="2400" dirty="0"/>
              <a:t>感情・考え・行動・身体反応は相互作用して</a:t>
            </a:r>
            <a:r>
              <a:rPr lang="ja-JP" altLang="en-US" sz="2400" dirty="0" smtClean="0"/>
              <a:t>います。</a:t>
            </a:r>
            <a:endParaRPr lang="ja-JP" altLang="en-US" sz="2400" dirty="0"/>
          </a:p>
          <a:p>
            <a:pPr>
              <a:buNone/>
            </a:pPr>
            <a:endParaRPr lang="en-US" altLang="ja-JP" sz="2400" dirty="0" smtClean="0"/>
          </a:p>
          <a:p>
            <a:pPr>
              <a:buNone/>
            </a:pPr>
            <a:r>
              <a:rPr lang="ja-JP" altLang="en-US" sz="2400" dirty="0" smtClean="0"/>
              <a:t>本日の目標は、</a:t>
            </a:r>
            <a:endParaRPr lang="en-US" altLang="ja-JP" sz="2400" dirty="0"/>
          </a:p>
          <a:p>
            <a:pPr marL="0" indent="0">
              <a:buNone/>
            </a:pPr>
            <a:r>
              <a:rPr lang="ja-JP" altLang="en-US" sz="2400" dirty="0" smtClean="0"/>
              <a:t>①</a:t>
            </a:r>
            <a:r>
              <a:rPr lang="ja-JP" altLang="ja-JP" sz="2400" dirty="0" smtClean="0"/>
              <a:t>行動</a:t>
            </a:r>
            <a:r>
              <a:rPr lang="ja-JP" altLang="ja-JP" sz="2400" dirty="0"/>
              <a:t>を</a:t>
            </a:r>
            <a:r>
              <a:rPr lang="ja-JP" altLang="ja-JP" sz="2400" dirty="0" smtClean="0"/>
              <a:t>変え</a:t>
            </a:r>
            <a:r>
              <a:rPr lang="ja-JP" altLang="en-US" sz="2400" dirty="0"/>
              <a:t>て</a:t>
            </a:r>
            <a:r>
              <a:rPr lang="ja-JP" altLang="ja-JP" sz="2400" dirty="0" smtClean="0"/>
              <a:t>感情</a:t>
            </a:r>
            <a:r>
              <a:rPr lang="ja-JP" altLang="en-US" sz="2400" dirty="0" smtClean="0"/>
              <a:t>に働きかける「</a:t>
            </a:r>
            <a:r>
              <a:rPr lang="ja-JP" altLang="ja-JP" sz="2400" dirty="0" smtClean="0"/>
              <a:t>行動活性化</a:t>
            </a:r>
            <a:r>
              <a:rPr lang="ja-JP" altLang="en-US" sz="2400" dirty="0" smtClean="0"/>
              <a:t>」のしくみを学び、</a:t>
            </a:r>
            <a:endParaRPr lang="en-US" altLang="ja-JP" sz="2400" dirty="0" smtClean="0"/>
          </a:p>
          <a:p>
            <a:pPr marL="0" indent="0">
              <a:buNone/>
            </a:pPr>
            <a:r>
              <a:rPr lang="ja-JP" altLang="en-US" sz="2400" dirty="0" smtClean="0"/>
              <a:t>②</a:t>
            </a:r>
            <a:r>
              <a:rPr lang="ja-JP" altLang="ja-JP" sz="2400" dirty="0" smtClean="0"/>
              <a:t>行動実験計画を</a:t>
            </a:r>
            <a:r>
              <a:rPr lang="ja-JP" altLang="en-US" sz="2400" dirty="0" smtClean="0">
                <a:solidFill>
                  <a:srgbClr val="FF0000"/>
                </a:solidFill>
              </a:rPr>
              <a:t>実際に</a:t>
            </a:r>
            <a:r>
              <a:rPr lang="ja-JP" altLang="en-US" sz="2400" dirty="0" smtClean="0"/>
              <a:t>自分で</a:t>
            </a:r>
            <a:r>
              <a:rPr lang="ja-JP" altLang="ja-JP" sz="2400" dirty="0" smtClean="0"/>
              <a:t>立ててみ</a:t>
            </a:r>
            <a:r>
              <a:rPr lang="ja-JP" altLang="en-US" sz="2400" dirty="0" smtClean="0"/>
              <a:t>ることです。</a:t>
            </a:r>
            <a:endParaRPr lang="ja-JP" altLang="ja-JP" sz="2400" dirty="0" smtClean="0"/>
          </a:p>
          <a:p>
            <a:pPr>
              <a:buNone/>
            </a:pPr>
            <a:endParaRPr kumimoji="1" lang="ja-JP" altLang="en-US" dirty="0"/>
          </a:p>
        </p:txBody>
      </p:sp>
      <p:sp>
        <p:nvSpPr>
          <p:cNvPr id="2" name="タイトル 1"/>
          <p:cNvSpPr>
            <a:spLocks noGrp="1"/>
          </p:cNvSpPr>
          <p:nvPr>
            <p:ph type="title"/>
          </p:nvPr>
        </p:nvSpPr>
        <p:spPr>
          <a:xfrm>
            <a:off x="2571676" y="476672"/>
            <a:ext cx="3960440" cy="490066"/>
          </a:xfrm>
        </p:spPr>
        <p:txBody>
          <a:bodyPr>
            <a:noAutofit/>
          </a:bodyPr>
          <a:lstStyle/>
          <a:p>
            <a:r>
              <a:rPr kumimoji="1" lang="ja-JP" altLang="en-US" dirty="0" smtClean="0"/>
              <a:t>本日のテーマ</a:t>
            </a:r>
            <a:endParaRPr kumimoji="1" lang="ja-JP" altLang="en-US" dirty="0"/>
          </a:p>
        </p:txBody>
      </p:sp>
      <p:sp>
        <p:nvSpPr>
          <p:cNvPr id="4" name="円/楕円 3"/>
          <p:cNvSpPr/>
          <p:nvPr/>
        </p:nvSpPr>
        <p:spPr>
          <a:xfrm>
            <a:off x="4078773" y="3474979"/>
            <a:ext cx="1512168" cy="100811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t>考え</a:t>
            </a:r>
            <a:endParaRPr kumimoji="1" lang="ja-JP" altLang="en-US" sz="3200" dirty="0"/>
          </a:p>
        </p:txBody>
      </p:sp>
      <p:sp>
        <p:nvSpPr>
          <p:cNvPr id="5" name="円/楕円 4"/>
          <p:cNvSpPr/>
          <p:nvPr/>
        </p:nvSpPr>
        <p:spPr>
          <a:xfrm>
            <a:off x="5734957" y="4339075"/>
            <a:ext cx="1512168" cy="100811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t>身体</a:t>
            </a:r>
            <a:r>
              <a:rPr lang="ja-JP" altLang="en-US" sz="3200" dirty="0" smtClean="0"/>
              <a:t>反応</a:t>
            </a:r>
            <a:endParaRPr kumimoji="1" lang="ja-JP" altLang="en-US" sz="3200" dirty="0"/>
          </a:p>
        </p:txBody>
      </p:sp>
      <p:sp>
        <p:nvSpPr>
          <p:cNvPr id="6" name="円/楕円 5"/>
          <p:cNvSpPr/>
          <p:nvPr/>
        </p:nvSpPr>
        <p:spPr>
          <a:xfrm>
            <a:off x="2566605" y="4339075"/>
            <a:ext cx="1512168" cy="100811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t>行動</a:t>
            </a:r>
            <a:endParaRPr kumimoji="1" lang="ja-JP" altLang="en-US" sz="3200" b="1" dirty="0"/>
          </a:p>
        </p:txBody>
      </p:sp>
      <p:sp>
        <p:nvSpPr>
          <p:cNvPr id="7" name="円/楕円 6"/>
          <p:cNvSpPr/>
          <p:nvPr/>
        </p:nvSpPr>
        <p:spPr>
          <a:xfrm>
            <a:off x="4078773" y="5275179"/>
            <a:ext cx="1512168" cy="10081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t>感情</a:t>
            </a:r>
            <a:endParaRPr kumimoji="1" lang="ja-JP" altLang="en-US" sz="3200" b="1" dirty="0"/>
          </a:p>
        </p:txBody>
      </p:sp>
      <p:cxnSp>
        <p:nvCxnSpPr>
          <p:cNvPr id="8" name="直線矢印コネクタ 7"/>
          <p:cNvCxnSpPr>
            <a:stCxn id="6" idx="0"/>
            <a:endCxn id="4" idx="2"/>
          </p:cNvCxnSpPr>
          <p:nvPr/>
        </p:nvCxnSpPr>
        <p:spPr>
          <a:xfrm flipV="1">
            <a:off x="3322689" y="3979035"/>
            <a:ext cx="756084" cy="360040"/>
          </a:xfrm>
          <a:prstGeom prst="straightConnector1">
            <a:avLst/>
          </a:prstGeom>
          <a:ln w="508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a:stCxn id="4" idx="6"/>
            <a:endCxn id="5" idx="0"/>
          </p:cNvCxnSpPr>
          <p:nvPr/>
        </p:nvCxnSpPr>
        <p:spPr>
          <a:xfrm>
            <a:off x="5590941" y="3979035"/>
            <a:ext cx="900100" cy="360040"/>
          </a:xfrm>
          <a:prstGeom prst="straightConnector1">
            <a:avLst/>
          </a:prstGeom>
          <a:ln w="508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a:stCxn id="6" idx="4"/>
            <a:endCxn id="7" idx="2"/>
          </p:cNvCxnSpPr>
          <p:nvPr/>
        </p:nvCxnSpPr>
        <p:spPr>
          <a:xfrm>
            <a:off x="3322689" y="5347187"/>
            <a:ext cx="756084" cy="432048"/>
          </a:xfrm>
          <a:prstGeom prst="straightConnector1">
            <a:avLst/>
          </a:prstGeom>
          <a:ln w="101600">
            <a:solidFill>
              <a:srgbClr val="FF0000"/>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a:stCxn id="5" idx="4"/>
            <a:endCxn id="7" idx="6"/>
          </p:cNvCxnSpPr>
          <p:nvPr/>
        </p:nvCxnSpPr>
        <p:spPr>
          <a:xfrm flipH="1">
            <a:off x="5590941" y="5347187"/>
            <a:ext cx="900100" cy="432048"/>
          </a:xfrm>
          <a:prstGeom prst="straightConnector1">
            <a:avLst/>
          </a:prstGeom>
          <a:ln w="508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a:stCxn id="6" idx="6"/>
            <a:endCxn id="5" idx="2"/>
          </p:cNvCxnSpPr>
          <p:nvPr/>
        </p:nvCxnSpPr>
        <p:spPr>
          <a:xfrm>
            <a:off x="4078773" y="4843131"/>
            <a:ext cx="1656184" cy="0"/>
          </a:xfrm>
          <a:prstGeom prst="straightConnector1">
            <a:avLst/>
          </a:prstGeom>
          <a:ln w="508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a:stCxn id="4" idx="4"/>
            <a:endCxn id="7" idx="0"/>
          </p:cNvCxnSpPr>
          <p:nvPr/>
        </p:nvCxnSpPr>
        <p:spPr>
          <a:xfrm>
            <a:off x="4834857" y="4483091"/>
            <a:ext cx="0" cy="792088"/>
          </a:xfrm>
          <a:prstGeom prst="straightConnector1">
            <a:avLst/>
          </a:prstGeom>
          <a:ln w="508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pic>
        <p:nvPicPr>
          <p:cNvPr id="14" name="Picture 15" descr="C:\Users\H22USR\AppData\Local\Microsoft\Windows\Temporary Internet Files\Content.IE5\OZ8DZ18E\MC900383640[1].wmf"/>
          <p:cNvPicPr>
            <a:picLocks noChangeAspect="1" noChangeArrowheads="1"/>
          </p:cNvPicPr>
          <p:nvPr/>
        </p:nvPicPr>
        <p:blipFill>
          <a:blip r:embed="rId3" cstate="print"/>
          <a:srcRect/>
          <a:stretch>
            <a:fillRect/>
          </a:stretch>
        </p:blipFill>
        <p:spPr bwMode="auto">
          <a:xfrm>
            <a:off x="1158345" y="3722267"/>
            <a:ext cx="917124" cy="1086039"/>
          </a:xfrm>
          <a:prstGeom prst="rect">
            <a:avLst/>
          </a:prstGeom>
          <a:noFill/>
        </p:spPr>
      </p:pic>
      <p:pic>
        <p:nvPicPr>
          <p:cNvPr id="15" name="Picture 17" descr="C:\Users\H22USR\AppData\Local\Microsoft\Windows\Temporary Internet Files\Content.IE5\SF8O3QVE\MC900383568[1].wmf"/>
          <p:cNvPicPr>
            <a:picLocks noChangeAspect="1" noChangeArrowheads="1"/>
          </p:cNvPicPr>
          <p:nvPr/>
        </p:nvPicPr>
        <p:blipFill>
          <a:blip r:embed="rId4" cstate="print"/>
          <a:srcRect/>
          <a:stretch>
            <a:fillRect/>
          </a:stretch>
        </p:blipFill>
        <p:spPr bwMode="auto">
          <a:xfrm>
            <a:off x="925665" y="4790541"/>
            <a:ext cx="1151253" cy="1366585"/>
          </a:xfrm>
          <a:prstGeom prst="rect">
            <a:avLst/>
          </a:prstGeom>
          <a:noFill/>
        </p:spPr>
      </p:pic>
      <p:sp>
        <p:nvSpPr>
          <p:cNvPr id="22" name="円/楕円 21"/>
          <p:cNvSpPr/>
          <p:nvPr/>
        </p:nvSpPr>
        <p:spPr>
          <a:xfrm rot="1764046">
            <a:off x="2142666" y="4429841"/>
            <a:ext cx="3804850" cy="1911335"/>
          </a:xfrm>
          <a:prstGeom prst="ellipse">
            <a:avLst/>
          </a:prstGeom>
          <a:noFill/>
          <a:ln w="666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Picture 20" descr="C:\Users\H22USR\AppData\Local\Microsoft\Windows\Temporary Internet Files\Content.IE5\G6PQGK4I\MC900424470[1].wmf"/>
          <p:cNvPicPr>
            <a:picLocks noChangeAspect="1" noChangeArrowheads="1"/>
          </p:cNvPicPr>
          <p:nvPr/>
        </p:nvPicPr>
        <p:blipFill>
          <a:blip r:embed="rId5" cstate="print"/>
          <a:srcRect/>
          <a:stretch>
            <a:fillRect/>
          </a:stretch>
        </p:blipFill>
        <p:spPr bwMode="auto">
          <a:xfrm>
            <a:off x="3419872" y="5851243"/>
            <a:ext cx="929058" cy="797860"/>
          </a:xfrm>
          <a:prstGeom prst="rect">
            <a:avLst/>
          </a:prstGeom>
          <a:noFill/>
        </p:spPr>
      </p:pic>
      <p:pic>
        <p:nvPicPr>
          <p:cNvPr id="17" name="Picture 2" descr="C:\Users\Eisuke Sakakibara\AppData\Local\Microsoft\Windows\Temporary Internet Files\Content.IE5\6QRBNZS8\MC900428075[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46925" y="5923251"/>
            <a:ext cx="853267" cy="702160"/>
          </a:xfrm>
          <a:prstGeom prst="rect">
            <a:avLst/>
          </a:prstGeom>
          <a:noFill/>
          <a:extLst>
            <a:ext uri="{909E8E84-426E-40DD-AFC4-6F175D3DCCD1}">
              <a14:hiddenFill xmlns:a14="http://schemas.microsoft.com/office/drawing/2010/main">
                <a:solidFill>
                  <a:srgbClr val="FFFFFF"/>
                </a:solidFill>
              </a14:hiddenFill>
            </a:ext>
          </a:extLst>
        </p:spPr>
      </p:pic>
      <p:sp>
        <p:nvSpPr>
          <p:cNvPr id="18" name="スライド番号プレースホルダー 17"/>
          <p:cNvSpPr>
            <a:spLocks noGrp="1"/>
          </p:cNvSpPr>
          <p:nvPr>
            <p:ph type="sldNum" sz="quarter" idx="12"/>
          </p:nvPr>
        </p:nvSpPr>
        <p:spPr/>
        <p:txBody>
          <a:bodyPr/>
          <a:lstStyle/>
          <a:p>
            <a:fld id="{F6BA7C38-CCE7-4992-9331-239B40EF4447}" type="slidenum">
              <a:rPr lang="ja-JP" altLang="en-US" sz="1800" smtClean="0"/>
              <a:pPr/>
              <a:t>2</a:t>
            </a:fld>
            <a:endParaRPr lang="ja-JP" alt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par>
                                <p:cTn id="8" presetID="5"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heckerboard(across)">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4891" y="188640"/>
            <a:ext cx="8579296" cy="850106"/>
          </a:xfrm>
        </p:spPr>
        <p:txBody>
          <a:bodyPr>
            <a:normAutofit/>
          </a:bodyPr>
          <a:lstStyle/>
          <a:p>
            <a:r>
              <a:rPr lang="ja-JP" altLang="ja-JP" dirty="0" smtClean="0"/>
              <a:t>感情</a:t>
            </a:r>
            <a:r>
              <a:rPr lang="ja-JP" altLang="en-US" dirty="0"/>
              <a:t>と</a:t>
            </a:r>
            <a:r>
              <a:rPr lang="ja-JP" altLang="en-US" dirty="0" smtClean="0"/>
              <a:t>活動範囲の関係</a:t>
            </a:r>
            <a:endParaRPr kumimoji="1" lang="ja-JP" altLang="en-US" dirty="0"/>
          </a:p>
        </p:txBody>
      </p:sp>
      <p:sp>
        <p:nvSpPr>
          <p:cNvPr id="26" name="テキスト ボックス 25"/>
          <p:cNvSpPr txBox="1"/>
          <p:nvPr/>
        </p:nvSpPr>
        <p:spPr>
          <a:xfrm rot="20778219">
            <a:off x="2592637" y="3094339"/>
            <a:ext cx="1687435" cy="830997"/>
          </a:xfrm>
          <a:prstGeom prst="rect">
            <a:avLst/>
          </a:prstGeom>
          <a:noFill/>
        </p:spPr>
        <p:txBody>
          <a:bodyPr wrap="square" rtlCol="0">
            <a:spAutoFit/>
          </a:bodyPr>
          <a:lstStyle/>
          <a:p>
            <a:r>
              <a:rPr kumimoji="1" lang="ja-JP" altLang="en-US" sz="4800" b="1" dirty="0" smtClean="0">
                <a:latin typeface="HGP教科書体" panose="02020600000000000000" pitchFamily="18" charset="-128"/>
                <a:ea typeface="HGP教科書体" panose="02020600000000000000" pitchFamily="18" charset="-128"/>
              </a:rPr>
              <a:t>不安</a:t>
            </a:r>
            <a:endParaRPr kumimoji="1" lang="en-US" altLang="ja-JP" sz="4800" b="1" dirty="0" smtClean="0">
              <a:latin typeface="HGP教科書体" panose="02020600000000000000" pitchFamily="18" charset="-128"/>
              <a:ea typeface="HGP教科書体" panose="02020600000000000000" pitchFamily="18" charset="-128"/>
            </a:endParaRPr>
          </a:p>
        </p:txBody>
      </p:sp>
      <p:sp>
        <p:nvSpPr>
          <p:cNvPr id="27" name="テキスト ボックス 26"/>
          <p:cNvSpPr txBox="1"/>
          <p:nvPr/>
        </p:nvSpPr>
        <p:spPr>
          <a:xfrm rot="758752">
            <a:off x="2647301" y="2111111"/>
            <a:ext cx="1818240" cy="646331"/>
          </a:xfrm>
          <a:prstGeom prst="rect">
            <a:avLst/>
          </a:prstGeom>
          <a:noFill/>
        </p:spPr>
        <p:txBody>
          <a:bodyPr wrap="square" rtlCol="0">
            <a:spAutoFit/>
          </a:bodyPr>
          <a:lstStyle/>
          <a:p>
            <a:r>
              <a:rPr kumimoji="1" lang="ja-JP" altLang="en-US" sz="3600" b="1" dirty="0" smtClean="0"/>
              <a:t>悲しい</a:t>
            </a:r>
            <a:endParaRPr kumimoji="1" lang="ja-JP" altLang="en-US" sz="3600" b="1" dirty="0"/>
          </a:p>
        </p:txBody>
      </p:sp>
      <p:sp>
        <p:nvSpPr>
          <p:cNvPr id="28" name="テキスト ボックス 27"/>
          <p:cNvSpPr txBox="1"/>
          <p:nvPr/>
        </p:nvSpPr>
        <p:spPr>
          <a:xfrm rot="760250">
            <a:off x="32559" y="2710120"/>
            <a:ext cx="2038713" cy="523220"/>
          </a:xfrm>
          <a:prstGeom prst="rect">
            <a:avLst/>
          </a:prstGeom>
          <a:noFill/>
        </p:spPr>
        <p:txBody>
          <a:bodyPr wrap="square" rtlCol="0">
            <a:spAutoFit/>
          </a:bodyPr>
          <a:lstStyle/>
          <a:p>
            <a:r>
              <a:rPr kumimoji="1" lang="ja-JP" altLang="en-US" sz="2800" b="1" dirty="0" smtClean="0">
                <a:latin typeface="HG創英ﾌﾟﾚｾﾞﾝｽEB" panose="02020809000000000000" pitchFamily="17" charset="-128"/>
                <a:ea typeface="HG創英ﾌﾟﾚｾﾞﾝｽEB" panose="02020809000000000000" pitchFamily="17" charset="-128"/>
                <a:cs typeface="メイリオ" panose="020B0604030504040204" pitchFamily="50" charset="-128"/>
              </a:rPr>
              <a:t>ゆううつ</a:t>
            </a:r>
            <a:endParaRPr kumimoji="1" lang="ja-JP" altLang="en-US" sz="2800" b="1" dirty="0">
              <a:latin typeface="HG創英ﾌﾟﾚｾﾞﾝｽEB" panose="02020809000000000000" pitchFamily="17" charset="-128"/>
              <a:ea typeface="HG創英ﾌﾟﾚｾﾞﾝｽEB" panose="02020809000000000000" pitchFamily="17" charset="-128"/>
              <a:cs typeface="メイリオ" panose="020B0604030504040204" pitchFamily="50" charset="-128"/>
            </a:endParaRPr>
          </a:p>
        </p:txBody>
      </p:sp>
      <p:sp>
        <p:nvSpPr>
          <p:cNvPr id="23" name="右矢印 22"/>
          <p:cNvSpPr/>
          <p:nvPr/>
        </p:nvSpPr>
        <p:spPr>
          <a:xfrm>
            <a:off x="5004048" y="4137535"/>
            <a:ext cx="432048" cy="9476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雲形吹き出し 32"/>
          <p:cNvSpPr/>
          <p:nvPr/>
        </p:nvSpPr>
        <p:spPr>
          <a:xfrm>
            <a:off x="4460641" y="1412054"/>
            <a:ext cx="4312097" cy="2044443"/>
          </a:xfrm>
          <a:prstGeom prst="cloudCallout">
            <a:avLst>
              <a:gd name="adj1" fmla="val 3321"/>
              <a:gd name="adj2" fmla="val 751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正方形/長方形 34"/>
          <p:cNvSpPr/>
          <p:nvPr/>
        </p:nvSpPr>
        <p:spPr>
          <a:xfrm>
            <a:off x="5084057" y="1766434"/>
            <a:ext cx="3065263" cy="400110"/>
          </a:xfrm>
          <a:prstGeom prst="rect">
            <a:avLst/>
          </a:prstGeom>
        </p:spPr>
        <p:txBody>
          <a:bodyPr wrap="none">
            <a:spAutoFit/>
          </a:bodyPr>
          <a:lstStyle/>
          <a:p>
            <a:r>
              <a:rPr lang="ja-JP" altLang="en-US" sz="2000" b="1" dirty="0" smtClean="0"/>
              <a:t>どうせ</a:t>
            </a:r>
            <a:r>
              <a:rPr lang="ja-JP" altLang="ja-JP" sz="2000" b="1" dirty="0" smtClean="0"/>
              <a:t>楽しめないだろう</a:t>
            </a:r>
            <a:r>
              <a:rPr lang="ja-JP" altLang="en-US" sz="2000" b="1" dirty="0" smtClean="0"/>
              <a:t>・・・</a:t>
            </a:r>
            <a:endParaRPr lang="ja-JP" altLang="en-US" sz="2000" b="1" dirty="0"/>
          </a:p>
        </p:txBody>
      </p:sp>
      <p:sp>
        <p:nvSpPr>
          <p:cNvPr id="36" name="正方形/長方形 35"/>
          <p:cNvSpPr/>
          <p:nvPr/>
        </p:nvSpPr>
        <p:spPr>
          <a:xfrm>
            <a:off x="5012905" y="2218820"/>
            <a:ext cx="2874505" cy="400110"/>
          </a:xfrm>
          <a:prstGeom prst="rect">
            <a:avLst/>
          </a:prstGeom>
        </p:spPr>
        <p:txBody>
          <a:bodyPr wrap="none">
            <a:spAutoFit/>
          </a:bodyPr>
          <a:lstStyle/>
          <a:p>
            <a:pPr lvl="0"/>
            <a:r>
              <a:rPr lang="ja-JP" altLang="en-US" sz="2000" b="1" dirty="0" smtClean="0">
                <a:solidFill>
                  <a:prstClr val="black"/>
                </a:solidFill>
              </a:rPr>
              <a:t>やったら</a:t>
            </a:r>
            <a:r>
              <a:rPr lang="ja-JP" altLang="en-US" sz="2000" b="1" dirty="0">
                <a:solidFill>
                  <a:prstClr val="black"/>
                </a:solidFill>
              </a:rPr>
              <a:t>危険だ</a:t>
            </a:r>
            <a:r>
              <a:rPr lang="ja-JP" altLang="en-US" sz="2000" b="1" dirty="0" smtClean="0">
                <a:solidFill>
                  <a:prstClr val="black"/>
                </a:solidFill>
              </a:rPr>
              <a:t>と思う・・・</a:t>
            </a:r>
            <a:endParaRPr lang="ja-JP" altLang="en-US" sz="2000" b="1" dirty="0">
              <a:solidFill>
                <a:prstClr val="black"/>
              </a:solidFill>
            </a:endParaRPr>
          </a:p>
        </p:txBody>
      </p:sp>
      <p:sp>
        <p:nvSpPr>
          <p:cNvPr id="17" name="テキスト ボックス 16"/>
          <p:cNvSpPr txBox="1"/>
          <p:nvPr/>
        </p:nvSpPr>
        <p:spPr>
          <a:xfrm rot="20456489">
            <a:off x="2534236" y="1443918"/>
            <a:ext cx="1800200" cy="400110"/>
          </a:xfrm>
          <a:prstGeom prst="rect">
            <a:avLst/>
          </a:prstGeom>
          <a:noFill/>
        </p:spPr>
        <p:txBody>
          <a:bodyPr wrap="square" rtlCol="0">
            <a:spAutoFit/>
          </a:bodyPr>
          <a:lstStyle/>
          <a:p>
            <a:r>
              <a:rPr kumimoji="1" lang="ja-JP" altLang="en-US" sz="2000" b="1" dirty="0" smtClean="0">
                <a:latin typeface="HG丸ｺﾞｼｯｸM-PRO" panose="020F0600000000000000" pitchFamily="50" charset="-128"/>
                <a:ea typeface="HG丸ｺﾞｼｯｸM-PRO" panose="020F0600000000000000" pitchFamily="50" charset="-128"/>
              </a:rPr>
              <a:t>さびしい</a:t>
            </a:r>
            <a:endParaRPr kumimoji="1" lang="ja-JP" altLang="en-US" sz="2000" b="1" dirty="0">
              <a:latin typeface="HG丸ｺﾞｼｯｸM-PRO" panose="020F0600000000000000" pitchFamily="50" charset="-128"/>
              <a:ea typeface="HG丸ｺﾞｼｯｸM-PRO" panose="020F0600000000000000" pitchFamily="50" charset="-128"/>
            </a:endParaRPr>
          </a:p>
        </p:txBody>
      </p:sp>
      <p:sp>
        <p:nvSpPr>
          <p:cNvPr id="18" name="テキスト ボックス 17"/>
          <p:cNvSpPr txBox="1"/>
          <p:nvPr/>
        </p:nvSpPr>
        <p:spPr>
          <a:xfrm rot="21248102">
            <a:off x="1569061" y="2739705"/>
            <a:ext cx="2038713" cy="523220"/>
          </a:xfrm>
          <a:prstGeom prst="rect">
            <a:avLst/>
          </a:prstGeom>
          <a:noFill/>
        </p:spPr>
        <p:txBody>
          <a:bodyPr wrap="square" rtlCol="0">
            <a:spAutoFit/>
          </a:bodyPr>
          <a:lstStyle/>
          <a:p>
            <a:r>
              <a:rPr kumimoji="1" lang="ja-JP" altLang="en-US" sz="2800" b="1" dirty="0" smtClean="0">
                <a:latin typeface="HG創英ﾌﾟﾚｾﾞﾝｽEB" panose="02020809000000000000" pitchFamily="17" charset="-128"/>
                <a:ea typeface="HG創英ﾌﾟﾚｾﾞﾝｽEB" panose="02020809000000000000" pitchFamily="17" charset="-128"/>
                <a:cs typeface="メイリオ" panose="020B0604030504040204" pitchFamily="50" charset="-128"/>
              </a:rPr>
              <a:t>はずかしい</a:t>
            </a:r>
            <a:endParaRPr kumimoji="1" lang="ja-JP" altLang="en-US" sz="2800" b="1" dirty="0">
              <a:latin typeface="HG創英ﾌﾟﾚｾﾞﾝｽEB" panose="02020809000000000000" pitchFamily="17" charset="-128"/>
              <a:ea typeface="HG創英ﾌﾟﾚｾﾞﾝｽEB" panose="02020809000000000000" pitchFamily="17" charset="-128"/>
              <a:cs typeface="メイリオ" panose="020B0604030504040204" pitchFamily="50" charset="-128"/>
            </a:endParaRPr>
          </a:p>
        </p:txBody>
      </p:sp>
      <p:sp>
        <p:nvSpPr>
          <p:cNvPr id="19" name="正方形/長方形 18"/>
          <p:cNvSpPr/>
          <p:nvPr/>
        </p:nvSpPr>
        <p:spPr>
          <a:xfrm>
            <a:off x="4974432" y="2658655"/>
            <a:ext cx="2951449" cy="400110"/>
          </a:xfrm>
          <a:prstGeom prst="rect">
            <a:avLst/>
          </a:prstGeom>
        </p:spPr>
        <p:txBody>
          <a:bodyPr wrap="none">
            <a:spAutoFit/>
          </a:bodyPr>
          <a:lstStyle/>
          <a:p>
            <a:pPr lvl="0"/>
            <a:r>
              <a:rPr lang="ja-JP" altLang="en-US" sz="2000" b="1" dirty="0" smtClean="0">
                <a:solidFill>
                  <a:prstClr val="black"/>
                </a:solidFill>
              </a:rPr>
              <a:t>失敗するに決まってる</a:t>
            </a:r>
            <a:r>
              <a:rPr lang="ja-JP" altLang="en-US" sz="2000" b="1" dirty="0">
                <a:solidFill>
                  <a:prstClr val="black"/>
                </a:solidFill>
              </a:rPr>
              <a:t>・・・</a:t>
            </a:r>
          </a:p>
        </p:txBody>
      </p:sp>
      <p:sp>
        <p:nvSpPr>
          <p:cNvPr id="4" name="円弧 3"/>
          <p:cNvSpPr/>
          <p:nvPr/>
        </p:nvSpPr>
        <p:spPr>
          <a:xfrm rot="396700">
            <a:off x="58951" y="591670"/>
            <a:ext cx="971600" cy="1080120"/>
          </a:xfrm>
          <a:prstGeom prst="arc">
            <a:avLst>
              <a:gd name="adj1" fmla="val 16210221"/>
              <a:gd name="adj2"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円弧 20"/>
          <p:cNvSpPr/>
          <p:nvPr/>
        </p:nvSpPr>
        <p:spPr>
          <a:xfrm>
            <a:off x="-49569" y="744070"/>
            <a:ext cx="971600" cy="1080120"/>
          </a:xfrm>
          <a:prstGeom prst="arc">
            <a:avLst>
              <a:gd name="adj1" fmla="val 16210221"/>
              <a:gd name="adj2"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円弧 23"/>
          <p:cNvSpPr/>
          <p:nvPr/>
        </p:nvSpPr>
        <p:spPr>
          <a:xfrm rot="20950923">
            <a:off x="-142299" y="879923"/>
            <a:ext cx="971600" cy="1080120"/>
          </a:xfrm>
          <a:prstGeom prst="arc">
            <a:avLst>
              <a:gd name="adj1" fmla="val 16210221"/>
              <a:gd name="adj2"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p:cNvSpPr txBox="1"/>
          <p:nvPr/>
        </p:nvSpPr>
        <p:spPr>
          <a:xfrm>
            <a:off x="423825" y="5228907"/>
            <a:ext cx="8286938" cy="1200329"/>
          </a:xfrm>
          <a:prstGeom prst="rect">
            <a:avLst/>
          </a:prstGeom>
          <a:noFill/>
        </p:spPr>
        <p:txBody>
          <a:bodyPr wrap="square" rtlCol="0">
            <a:spAutoFit/>
          </a:bodyPr>
          <a:lstStyle/>
          <a:p>
            <a:r>
              <a:rPr kumimoji="1" lang="ja-JP" altLang="en-US" sz="2400" dirty="0" smtClean="0"/>
              <a:t>ポジティブ感情には活動の範囲を広める力があります。</a:t>
            </a:r>
            <a:endParaRPr kumimoji="1" lang="en-US" altLang="ja-JP" sz="2400" dirty="0" smtClean="0"/>
          </a:p>
          <a:p>
            <a:r>
              <a:rPr lang="ja-JP" altLang="en-US" sz="2400" dirty="0"/>
              <a:t>逆</a:t>
            </a:r>
            <a:r>
              <a:rPr lang="ja-JP" altLang="en-US" sz="2400" dirty="0" smtClean="0"/>
              <a:t>に</a:t>
            </a:r>
            <a:r>
              <a:rPr kumimoji="1" lang="ja-JP" altLang="en-US" sz="2400" dirty="0" smtClean="0"/>
              <a:t>ゆううつ</a:t>
            </a:r>
            <a:r>
              <a:rPr lang="ja-JP" altLang="en-US" sz="2400" dirty="0"/>
              <a:t>や</a:t>
            </a:r>
            <a:r>
              <a:rPr kumimoji="1" lang="ja-JP" altLang="en-US" sz="2400" dirty="0" smtClean="0"/>
              <a:t>不安などのネガティブ感情を経験すると、今までしていた活動をしなくなり、活動の範囲は小さくなってしまいます。</a:t>
            </a:r>
            <a:endParaRPr kumimoji="1" lang="ja-JP" altLang="en-US" sz="2400" dirty="0"/>
          </a:p>
        </p:txBody>
      </p:sp>
      <p:sp>
        <p:nvSpPr>
          <p:cNvPr id="8" name="テキスト ボックス 7"/>
          <p:cNvSpPr txBox="1"/>
          <p:nvPr/>
        </p:nvSpPr>
        <p:spPr>
          <a:xfrm rot="20796641">
            <a:off x="65499" y="3228864"/>
            <a:ext cx="1435256" cy="461665"/>
          </a:xfrm>
          <a:prstGeom prst="rect">
            <a:avLst/>
          </a:prstGeom>
          <a:noFill/>
        </p:spPr>
        <p:txBody>
          <a:bodyPr wrap="square" rtlCol="0">
            <a:spAutoFit/>
          </a:bodyPr>
          <a:lstStyle/>
          <a:p>
            <a:r>
              <a:rPr kumimoji="1" lang="ja-JP" altLang="en-US" sz="2400" dirty="0" smtClean="0">
                <a:latin typeface="HGS行書体" panose="03000600000000000000" pitchFamily="66" charset="-128"/>
                <a:ea typeface="HGS行書体" panose="03000600000000000000" pitchFamily="66" charset="-128"/>
              </a:rPr>
              <a:t>むなしい</a:t>
            </a:r>
            <a:endParaRPr kumimoji="1" lang="ja-JP" altLang="en-US" sz="2400" dirty="0">
              <a:latin typeface="HGS行書体" panose="03000600000000000000" pitchFamily="66" charset="-128"/>
              <a:ea typeface="HGS行書体" panose="03000600000000000000" pitchFamily="66" charset="-128"/>
            </a:endParaRPr>
          </a:p>
        </p:txBody>
      </p:sp>
      <p:sp>
        <p:nvSpPr>
          <p:cNvPr id="9" name="スライド番号プレースホルダー 8"/>
          <p:cNvSpPr>
            <a:spLocks noGrp="1"/>
          </p:cNvSpPr>
          <p:nvPr>
            <p:ph type="sldNum" sz="quarter" idx="12"/>
          </p:nvPr>
        </p:nvSpPr>
        <p:spPr/>
        <p:txBody>
          <a:bodyPr/>
          <a:lstStyle/>
          <a:p>
            <a:fld id="{F6BA7C38-CCE7-4992-9331-239B40EF4447}" type="slidenum">
              <a:rPr lang="ja-JP" altLang="en-US" smtClean="0">
                <a:solidFill>
                  <a:prstClr val="black">
                    <a:tint val="75000"/>
                  </a:prstClr>
                </a:solidFill>
              </a:rPr>
              <a:pPr/>
              <a:t>3</a:t>
            </a:fld>
            <a:endParaRPr lang="ja-JP" altLang="en-US" dirty="0">
              <a:solidFill>
                <a:prstClr val="black">
                  <a:tint val="75000"/>
                </a:prstClr>
              </a:solidFill>
            </a:endParaRPr>
          </a:p>
        </p:txBody>
      </p:sp>
      <p:grpSp>
        <p:nvGrpSpPr>
          <p:cNvPr id="7175" name="グループ化 7174"/>
          <p:cNvGrpSpPr/>
          <p:nvPr/>
        </p:nvGrpSpPr>
        <p:grpSpPr>
          <a:xfrm>
            <a:off x="5724128" y="3861048"/>
            <a:ext cx="3146961" cy="1185208"/>
            <a:chOff x="5796136" y="4077072"/>
            <a:chExt cx="3146961" cy="1185208"/>
          </a:xfrm>
        </p:grpSpPr>
        <p:grpSp>
          <p:nvGrpSpPr>
            <p:cNvPr id="7174" name="グループ化 7173"/>
            <p:cNvGrpSpPr/>
            <p:nvPr/>
          </p:nvGrpSpPr>
          <p:grpSpPr>
            <a:xfrm>
              <a:off x="5796136" y="4077072"/>
              <a:ext cx="3146961" cy="1185208"/>
              <a:chOff x="5807034" y="3933056"/>
              <a:chExt cx="3146961" cy="1185208"/>
            </a:xfrm>
          </p:grpSpPr>
          <p:sp>
            <p:nvSpPr>
              <p:cNvPr id="10" name="フリーフォーム 9"/>
              <p:cNvSpPr/>
              <p:nvPr/>
            </p:nvSpPr>
            <p:spPr>
              <a:xfrm>
                <a:off x="5807034" y="4261245"/>
                <a:ext cx="3146961" cy="857019"/>
              </a:xfrm>
              <a:custGeom>
                <a:avLst/>
                <a:gdLst>
                  <a:gd name="connsiteX0" fmla="*/ 213756 w 2945080"/>
                  <a:gd name="connsiteY0" fmla="*/ 593766 h 807522"/>
                  <a:gd name="connsiteX1" fmla="*/ 665018 w 2945080"/>
                  <a:gd name="connsiteY1" fmla="*/ 807522 h 807522"/>
                  <a:gd name="connsiteX2" fmla="*/ 1128156 w 2945080"/>
                  <a:gd name="connsiteY2" fmla="*/ 641268 h 807522"/>
                  <a:gd name="connsiteX3" fmla="*/ 1603169 w 2945080"/>
                  <a:gd name="connsiteY3" fmla="*/ 795647 h 807522"/>
                  <a:gd name="connsiteX4" fmla="*/ 2161309 w 2945080"/>
                  <a:gd name="connsiteY4" fmla="*/ 653143 h 807522"/>
                  <a:gd name="connsiteX5" fmla="*/ 2481943 w 2945080"/>
                  <a:gd name="connsiteY5" fmla="*/ 807522 h 807522"/>
                  <a:gd name="connsiteX6" fmla="*/ 2945080 w 2945080"/>
                  <a:gd name="connsiteY6" fmla="*/ 593766 h 807522"/>
                  <a:gd name="connsiteX7" fmla="*/ 2493818 w 2945080"/>
                  <a:gd name="connsiteY7" fmla="*/ 451263 h 807522"/>
                  <a:gd name="connsiteX8" fmla="*/ 2244436 w 2945080"/>
                  <a:gd name="connsiteY8" fmla="*/ 273133 h 807522"/>
                  <a:gd name="connsiteX9" fmla="*/ 1591293 w 2945080"/>
                  <a:gd name="connsiteY9" fmla="*/ 427512 h 807522"/>
                  <a:gd name="connsiteX10" fmla="*/ 1330036 w 2945080"/>
                  <a:gd name="connsiteY10" fmla="*/ 130629 h 807522"/>
                  <a:gd name="connsiteX11" fmla="*/ 700644 w 2945080"/>
                  <a:gd name="connsiteY11" fmla="*/ 47502 h 807522"/>
                  <a:gd name="connsiteX12" fmla="*/ 308758 w 2945080"/>
                  <a:gd name="connsiteY12" fmla="*/ 0 h 807522"/>
                  <a:gd name="connsiteX13" fmla="*/ 130628 w 2945080"/>
                  <a:gd name="connsiteY13" fmla="*/ 403761 h 807522"/>
                  <a:gd name="connsiteX14" fmla="*/ 0 w 2945080"/>
                  <a:gd name="connsiteY14" fmla="*/ 427512 h 807522"/>
                  <a:gd name="connsiteX15" fmla="*/ 213756 w 2945080"/>
                  <a:gd name="connsiteY15" fmla="*/ 593766 h 807522"/>
                  <a:gd name="connsiteX0" fmla="*/ 213756 w 2945080"/>
                  <a:gd name="connsiteY0" fmla="*/ 593766 h 807522"/>
                  <a:gd name="connsiteX1" fmla="*/ 665018 w 2945080"/>
                  <a:gd name="connsiteY1" fmla="*/ 807522 h 807522"/>
                  <a:gd name="connsiteX2" fmla="*/ 1128156 w 2945080"/>
                  <a:gd name="connsiteY2" fmla="*/ 641268 h 807522"/>
                  <a:gd name="connsiteX3" fmla="*/ 1603169 w 2945080"/>
                  <a:gd name="connsiteY3" fmla="*/ 795647 h 807522"/>
                  <a:gd name="connsiteX4" fmla="*/ 2161309 w 2945080"/>
                  <a:gd name="connsiteY4" fmla="*/ 653143 h 807522"/>
                  <a:gd name="connsiteX5" fmla="*/ 2481943 w 2945080"/>
                  <a:gd name="connsiteY5" fmla="*/ 807522 h 807522"/>
                  <a:gd name="connsiteX6" fmla="*/ 2945080 w 2945080"/>
                  <a:gd name="connsiteY6" fmla="*/ 593766 h 807522"/>
                  <a:gd name="connsiteX7" fmla="*/ 2493818 w 2945080"/>
                  <a:gd name="connsiteY7" fmla="*/ 451263 h 807522"/>
                  <a:gd name="connsiteX8" fmla="*/ 2244436 w 2945080"/>
                  <a:gd name="connsiteY8" fmla="*/ 273133 h 807522"/>
                  <a:gd name="connsiteX9" fmla="*/ 1591293 w 2945080"/>
                  <a:gd name="connsiteY9" fmla="*/ 427512 h 807522"/>
                  <a:gd name="connsiteX10" fmla="*/ 1330036 w 2945080"/>
                  <a:gd name="connsiteY10" fmla="*/ 130629 h 807522"/>
                  <a:gd name="connsiteX11" fmla="*/ 700644 w 2945080"/>
                  <a:gd name="connsiteY11" fmla="*/ 47502 h 807522"/>
                  <a:gd name="connsiteX12" fmla="*/ 308758 w 2945080"/>
                  <a:gd name="connsiteY12" fmla="*/ 0 h 807522"/>
                  <a:gd name="connsiteX13" fmla="*/ 130628 w 2945080"/>
                  <a:gd name="connsiteY13" fmla="*/ 403761 h 807522"/>
                  <a:gd name="connsiteX14" fmla="*/ 0 w 2945080"/>
                  <a:gd name="connsiteY14" fmla="*/ 427512 h 807522"/>
                  <a:gd name="connsiteX15" fmla="*/ 213756 w 2945080"/>
                  <a:gd name="connsiteY15" fmla="*/ 593766 h 807522"/>
                  <a:gd name="connsiteX0" fmla="*/ 213756 w 2945080"/>
                  <a:gd name="connsiteY0" fmla="*/ 593766 h 807522"/>
                  <a:gd name="connsiteX1" fmla="*/ 665018 w 2945080"/>
                  <a:gd name="connsiteY1" fmla="*/ 807522 h 807522"/>
                  <a:gd name="connsiteX2" fmla="*/ 1128156 w 2945080"/>
                  <a:gd name="connsiteY2" fmla="*/ 641268 h 807522"/>
                  <a:gd name="connsiteX3" fmla="*/ 1603169 w 2945080"/>
                  <a:gd name="connsiteY3" fmla="*/ 795647 h 807522"/>
                  <a:gd name="connsiteX4" fmla="*/ 2161309 w 2945080"/>
                  <a:gd name="connsiteY4" fmla="*/ 653143 h 807522"/>
                  <a:gd name="connsiteX5" fmla="*/ 2481943 w 2945080"/>
                  <a:gd name="connsiteY5" fmla="*/ 807522 h 807522"/>
                  <a:gd name="connsiteX6" fmla="*/ 2945080 w 2945080"/>
                  <a:gd name="connsiteY6" fmla="*/ 593766 h 807522"/>
                  <a:gd name="connsiteX7" fmla="*/ 2493818 w 2945080"/>
                  <a:gd name="connsiteY7" fmla="*/ 451263 h 807522"/>
                  <a:gd name="connsiteX8" fmla="*/ 2244436 w 2945080"/>
                  <a:gd name="connsiteY8" fmla="*/ 273133 h 807522"/>
                  <a:gd name="connsiteX9" fmla="*/ 1591293 w 2945080"/>
                  <a:gd name="connsiteY9" fmla="*/ 427512 h 807522"/>
                  <a:gd name="connsiteX10" fmla="*/ 1330036 w 2945080"/>
                  <a:gd name="connsiteY10" fmla="*/ 130629 h 807522"/>
                  <a:gd name="connsiteX11" fmla="*/ 700644 w 2945080"/>
                  <a:gd name="connsiteY11" fmla="*/ 47502 h 807522"/>
                  <a:gd name="connsiteX12" fmla="*/ 308758 w 2945080"/>
                  <a:gd name="connsiteY12" fmla="*/ 0 h 807522"/>
                  <a:gd name="connsiteX13" fmla="*/ 130628 w 2945080"/>
                  <a:gd name="connsiteY13" fmla="*/ 403761 h 807522"/>
                  <a:gd name="connsiteX14" fmla="*/ 0 w 2945080"/>
                  <a:gd name="connsiteY14" fmla="*/ 427512 h 807522"/>
                  <a:gd name="connsiteX15" fmla="*/ 213756 w 2945080"/>
                  <a:gd name="connsiteY15" fmla="*/ 593766 h 807522"/>
                  <a:gd name="connsiteX0" fmla="*/ 308758 w 2945080"/>
                  <a:gd name="connsiteY0" fmla="*/ 558140 h 807522"/>
                  <a:gd name="connsiteX1" fmla="*/ 665018 w 2945080"/>
                  <a:gd name="connsiteY1" fmla="*/ 807522 h 807522"/>
                  <a:gd name="connsiteX2" fmla="*/ 1128156 w 2945080"/>
                  <a:gd name="connsiteY2" fmla="*/ 641268 h 807522"/>
                  <a:gd name="connsiteX3" fmla="*/ 1603169 w 2945080"/>
                  <a:gd name="connsiteY3" fmla="*/ 795647 h 807522"/>
                  <a:gd name="connsiteX4" fmla="*/ 2161309 w 2945080"/>
                  <a:gd name="connsiteY4" fmla="*/ 653143 h 807522"/>
                  <a:gd name="connsiteX5" fmla="*/ 2481943 w 2945080"/>
                  <a:gd name="connsiteY5" fmla="*/ 807522 h 807522"/>
                  <a:gd name="connsiteX6" fmla="*/ 2945080 w 2945080"/>
                  <a:gd name="connsiteY6" fmla="*/ 593766 h 807522"/>
                  <a:gd name="connsiteX7" fmla="*/ 2493818 w 2945080"/>
                  <a:gd name="connsiteY7" fmla="*/ 451263 h 807522"/>
                  <a:gd name="connsiteX8" fmla="*/ 2244436 w 2945080"/>
                  <a:gd name="connsiteY8" fmla="*/ 273133 h 807522"/>
                  <a:gd name="connsiteX9" fmla="*/ 1591293 w 2945080"/>
                  <a:gd name="connsiteY9" fmla="*/ 427512 h 807522"/>
                  <a:gd name="connsiteX10" fmla="*/ 1330036 w 2945080"/>
                  <a:gd name="connsiteY10" fmla="*/ 130629 h 807522"/>
                  <a:gd name="connsiteX11" fmla="*/ 700644 w 2945080"/>
                  <a:gd name="connsiteY11" fmla="*/ 47502 h 807522"/>
                  <a:gd name="connsiteX12" fmla="*/ 308758 w 2945080"/>
                  <a:gd name="connsiteY12" fmla="*/ 0 h 807522"/>
                  <a:gd name="connsiteX13" fmla="*/ 130628 w 2945080"/>
                  <a:gd name="connsiteY13" fmla="*/ 403761 h 807522"/>
                  <a:gd name="connsiteX14" fmla="*/ 0 w 2945080"/>
                  <a:gd name="connsiteY14" fmla="*/ 427512 h 807522"/>
                  <a:gd name="connsiteX15" fmla="*/ 308758 w 2945080"/>
                  <a:gd name="connsiteY15" fmla="*/ 558140 h 807522"/>
                  <a:gd name="connsiteX0" fmla="*/ 308758 w 2945080"/>
                  <a:gd name="connsiteY0" fmla="*/ 558140 h 807522"/>
                  <a:gd name="connsiteX1" fmla="*/ 665018 w 2945080"/>
                  <a:gd name="connsiteY1" fmla="*/ 807522 h 807522"/>
                  <a:gd name="connsiteX2" fmla="*/ 1128156 w 2945080"/>
                  <a:gd name="connsiteY2" fmla="*/ 641268 h 807522"/>
                  <a:gd name="connsiteX3" fmla="*/ 1603169 w 2945080"/>
                  <a:gd name="connsiteY3" fmla="*/ 795647 h 807522"/>
                  <a:gd name="connsiteX4" fmla="*/ 2161309 w 2945080"/>
                  <a:gd name="connsiteY4" fmla="*/ 653143 h 807522"/>
                  <a:gd name="connsiteX5" fmla="*/ 2481943 w 2945080"/>
                  <a:gd name="connsiteY5" fmla="*/ 807522 h 807522"/>
                  <a:gd name="connsiteX6" fmla="*/ 2945080 w 2945080"/>
                  <a:gd name="connsiteY6" fmla="*/ 593766 h 807522"/>
                  <a:gd name="connsiteX7" fmla="*/ 2493818 w 2945080"/>
                  <a:gd name="connsiteY7" fmla="*/ 451263 h 807522"/>
                  <a:gd name="connsiteX8" fmla="*/ 2244436 w 2945080"/>
                  <a:gd name="connsiteY8" fmla="*/ 273133 h 807522"/>
                  <a:gd name="connsiteX9" fmla="*/ 1591293 w 2945080"/>
                  <a:gd name="connsiteY9" fmla="*/ 427512 h 807522"/>
                  <a:gd name="connsiteX10" fmla="*/ 1330036 w 2945080"/>
                  <a:gd name="connsiteY10" fmla="*/ 130629 h 807522"/>
                  <a:gd name="connsiteX11" fmla="*/ 700644 w 2945080"/>
                  <a:gd name="connsiteY11" fmla="*/ 47502 h 807522"/>
                  <a:gd name="connsiteX12" fmla="*/ 308758 w 2945080"/>
                  <a:gd name="connsiteY12" fmla="*/ 0 h 807522"/>
                  <a:gd name="connsiteX13" fmla="*/ 130628 w 2945080"/>
                  <a:gd name="connsiteY13" fmla="*/ 403761 h 807522"/>
                  <a:gd name="connsiteX14" fmla="*/ 0 w 2945080"/>
                  <a:gd name="connsiteY14" fmla="*/ 427512 h 807522"/>
                  <a:gd name="connsiteX15" fmla="*/ 308758 w 2945080"/>
                  <a:gd name="connsiteY15" fmla="*/ 558140 h 807522"/>
                  <a:gd name="connsiteX0" fmla="*/ 308758 w 2945080"/>
                  <a:gd name="connsiteY0" fmla="*/ 558140 h 807522"/>
                  <a:gd name="connsiteX1" fmla="*/ 665018 w 2945080"/>
                  <a:gd name="connsiteY1" fmla="*/ 807522 h 807522"/>
                  <a:gd name="connsiteX2" fmla="*/ 1128156 w 2945080"/>
                  <a:gd name="connsiteY2" fmla="*/ 641268 h 807522"/>
                  <a:gd name="connsiteX3" fmla="*/ 1603169 w 2945080"/>
                  <a:gd name="connsiteY3" fmla="*/ 795647 h 807522"/>
                  <a:gd name="connsiteX4" fmla="*/ 2161309 w 2945080"/>
                  <a:gd name="connsiteY4" fmla="*/ 653143 h 807522"/>
                  <a:gd name="connsiteX5" fmla="*/ 2481943 w 2945080"/>
                  <a:gd name="connsiteY5" fmla="*/ 807522 h 807522"/>
                  <a:gd name="connsiteX6" fmla="*/ 2945080 w 2945080"/>
                  <a:gd name="connsiteY6" fmla="*/ 593766 h 807522"/>
                  <a:gd name="connsiteX7" fmla="*/ 2493818 w 2945080"/>
                  <a:gd name="connsiteY7" fmla="*/ 451263 h 807522"/>
                  <a:gd name="connsiteX8" fmla="*/ 2244436 w 2945080"/>
                  <a:gd name="connsiteY8" fmla="*/ 273133 h 807522"/>
                  <a:gd name="connsiteX9" fmla="*/ 1591293 w 2945080"/>
                  <a:gd name="connsiteY9" fmla="*/ 427512 h 807522"/>
                  <a:gd name="connsiteX10" fmla="*/ 1330036 w 2945080"/>
                  <a:gd name="connsiteY10" fmla="*/ 130629 h 807522"/>
                  <a:gd name="connsiteX11" fmla="*/ 700644 w 2945080"/>
                  <a:gd name="connsiteY11" fmla="*/ 47502 h 807522"/>
                  <a:gd name="connsiteX12" fmla="*/ 308758 w 2945080"/>
                  <a:gd name="connsiteY12" fmla="*/ 0 h 807522"/>
                  <a:gd name="connsiteX13" fmla="*/ 130628 w 2945080"/>
                  <a:gd name="connsiteY13" fmla="*/ 403761 h 807522"/>
                  <a:gd name="connsiteX14" fmla="*/ 0 w 2945080"/>
                  <a:gd name="connsiteY14" fmla="*/ 427512 h 807522"/>
                  <a:gd name="connsiteX15" fmla="*/ 308758 w 2945080"/>
                  <a:gd name="connsiteY15" fmla="*/ 558140 h 807522"/>
                  <a:gd name="connsiteX0" fmla="*/ 308758 w 2945080"/>
                  <a:gd name="connsiteY0" fmla="*/ 558140 h 807522"/>
                  <a:gd name="connsiteX1" fmla="*/ 665018 w 2945080"/>
                  <a:gd name="connsiteY1" fmla="*/ 807522 h 807522"/>
                  <a:gd name="connsiteX2" fmla="*/ 1128156 w 2945080"/>
                  <a:gd name="connsiteY2" fmla="*/ 712520 h 807522"/>
                  <a:gd name="connsiteX3" fmla="*/ 1603169 w 2945080"/>
                  <a:gd name="connsiteY3" fmla="*/ 795647 h 807522"/>
                  <a:gd name="connsiteX4" fmla="*/ 2161309 w 2945080"/>
                  <a:gd name="connsiteY4" fmla="*/ 653143 h 807522"/>
                  <a:gd name="connsiteX5" fmla="*/ 2481943 w 2945080"/>
                  <a:gd name="connsiteY5" fmla="*/ 807522 h 807522"/>
                  <a:gd name="connsiteX6" fmla="*/ 2945080 w 2945080"/>
                  <a:gd name="connsiteY6" fmla="*/ 593766 h 807522"/>
                  <a:gd name="connsiteX7" fmla="*/ 2493818 w 2945080"/>
                  <a:gd name="connsiteY7" fmla="*/ 451263 h 807522"/>
                  <a:gd name="connsiteX8" fmla="*/ 2244436 w 2945080"/>
                  <a:gd name="connsiteY8" fmla="*/ 273133 h 807522"/>
                  <a:gd name="connsiteX9" fmla="*/ 1591293 w 2945080"/>
                  <a:gd name="connsiteY9" fmla="*/ 427512 h 807522"/>
                  <a:gd name="connsiteX10" fmla="*/ 1330036 w 2945080"/>
                  <a:gd name="connsiteY10" fmla="*/ 130629 h 807522"/>
                  <a:gd name="connsiteX11" fmla="*/ 700644 w 2945080"/>
                  <a:gd name="connsiteY11" fmla="*/ 47502 h 807522"/>
                  <a:gd name="connsiteX12" fmla="*/ 308758 w 2945080"/>
                  <a:gd name="connsiteY12" fmla="*/ 0 h 807522"/>
                  <a:gd name="connsiteX13" fmla="*/ 130628 w 2945080"/>
                  <a:gd name="connsiteY13" fmla="*/ 403761 h 807522"/>
                  <a:gd name="connsiteX14" fmla="*/ 0 w 2945080"/>
                  <a:gd name="connsiteY14" fmla="*/ 427512 h 807522"/>
                  <a:gd name="connsiteX15" fmla="*/ 308758 w 2945080"/>
                  <a:gd name="connsiteY15" fmla="*/ 558140 h 807522"/>
                  <a:gd name="connsiteX0" fmla="*/ 308758 w 2945080"/>
                  <a:gd name="connsiteY0" fmla="*/ 558140 h 843834"/>
                  <a:gd name="connsiteX1" fmla="*/ 665018 w 2945080"/>
                  <a:gd name="connsiteY1" fmla="*/ 807522 h 843834"/>
                  <a:gd name="connsiteX2" fmla="*/ 1128156 w 2945080"/>
                  <a:gd name="connsiteY2" fmla="*/ 712520 h 843834"/>
                  <a:gd name="connsiteX3" fmla="*/ 1603169 w 2945080"/>
                  <a:gd name="connsiteY3" fmla="*/ 795647 h 843834"/>
                  <a:gd name="connsiteX4" fmla="*/ 1911927 w 2945080"/>
                  <a:gd name="connsiteY4" fmla="*/ 843148 h 843834"/>
                  <a:gd name="connsiteX5" fmla="*/ 2161309 w 2945080"/>
                  <a:gd name="connsiteY5" fmla="*/ 653143 h 843834"/>
                  <a:gd name="connsiteX6" fmla="*/ 2481943 w 2945080"/>
                  <a:gd name="connsiteY6" fmla="*/ 807522 h 843834"/>
                  <a:gd name="connsiteX7" fmla="*/ 2945080 w 2945080"/>
                  <a:gd name="connsiteY7" fmla="*/ 593766 h 843834"/>
                  <a:gd name="connsiteX8" fmla="*/ 2493818 w 2945080"/>
                  <a:gd name="connsiteY8" fmla="*/ 451263 h 843834"/>
                  <a:gd name="connsiteX9" fmla="*/ 2244436 w 2945080"/>
                  <a:gd name="connsiteY9" fmla="*/ 273133 h 843834"/>
                  <a:gd name="connsiteX10" fmla="*/ 1591293 w 2945080"/>
                  <a:gd name="connsiteY10" fmla="*/ 427512 h 843834"/>
                  <a:gd name="connsiteX11" fmla="*/ 1330036 w 2945080"/>
                  <a:gd name="connsiteY11" fmla="*/ 130629 h 843834"/>
                  <a:gd name="connsiteX12" fmla="*/ 700644 w 2945080"/>
                  <a:gd name="connsiteY12" fmla="*/ 47502 h 843834"/>
                  <a:gd name="connsiteX13" fmla="*/ 308758 w 2945080"/>
                  <a:gd name="connsiteY13" fmla="*/ 0 h 843834"/>
                  <a:gd name="connsiteX14" fmla="*/ 130628 w 2945080"/>
                  <a:gd name="connsiteY14" fmla="*/ 403761 h 843834"/>
                  <a:gd name="connsiteX15" fmla="*/ 0 w 2945080"/>
                  <a:gd name="connsiteY15" fmla="*/ 427512 h 843834"/>
                  <a:gd name="connsiteX16" fmla="*/ 308758 w 2945080"/>
                  <a:gd name="connsiteY16" fmla="*/ 558140 h 843834"/>
                  <a:gd name="connsiteX0" fmla="*/ 308758 w 2945080"/>
                  <a:gd name="connsiteY0" fmla="*/ 558140 h 844200"/>
                  <a:gd name="connsiteX1" fmla="*/ 665018 w 2945080"/>
                  <a:gd name="connsiteY1" fmla="*/ 807522 h 844200"/>
                  <a:gd name="connsiteX2" fmla="*/ 1128156 w 2945080"/>
                  <a:gd name="connsiteY2" fmla="*/ 712520 h 844200"/>
                  <a:gd name="connsiteX3" fmla="*/ 1650671 w 2945080"/>
                  <a:gd name="connsiteY3" fmla="*/ 819398 h 844200"/>
                  <a:gd name="connsiteX4" fmla="*/ 1911927 w 2945080"/>
                  <a:gd name="connsiteY4" fmla="*/ 843148 h 844200"/>
                  <a:gd name="connsiteX5" fmla="*/ 2161309 w 2945080"/>
                  <a:gd name="connsiteY5" fmla="*/ 653143 h 844200"/>
                  <a:gd name="connsiteX6" fmla="*/ 2481943 w 2945080"/>
                  <a:gd name="connsiteY6" fmla="*/ 807522 h 844200"/>
                  <a:gd name="connsiteX7" fmla="*/ 2945080 w 2945080"/>
                  <a:gd name="connsiteY7" fmla="*/ 593766 h 844200"/>
                  <a:gd name="connsiteX8" fmla="*/ 2493818 w 2945080"/>
                  <a:gd name="connsiteY8" fmla="*/ 451263 h 844200"/>
                  <a:gd name="connsiteX9" fmla="*/ 2244436 w 2945080"/>
                  <a:gd name="connsiteY9" fmla="*/ 273133 h 844200"/>
                  <a:gd name="connsiteX10" fmla="*/ 1591293 w 2945080"/>
                  <a:gd name="connsiteY10" fmla="*/ 427512 h 844200"/>
                  <a:gd name="connsiteX11" fmla="*/ 1330036 w 2945080"/>
                  <a:gd name="connsiteY11" fmla="*/ 130629 h 844200"/>
                  <a:gd name="connsiteX12" fmla="*/ 700644 w 2945080"/>
                  <a:gd name="connsiteY12" fmla="*/ 47502 h 844200"/>
                  <a:gd name="connsiteX13" fmla="*/ 308758 w 2945080"/>
                  <a:gd name="connsiteY13" fmla="*/ 0 h 844200"/>
                  <a:gd name="connsiteX14" fmla="*/ 130628 w 2945080"/>
                  <a:gd name="connsiteY14" fmla="*/ 403761 h 844200"/>
                  <a:gd name="connsiteX15" fmla="*/ 0 w 2945080"/>
                  <a:gd name="connsiteY15" fmla="*/ 427512 h 844200"/>
                  <a:gd name="connsiteX16" fmla="*/ 308758 w 2945080"/>
                  <a:gd name="connsiteY16" fmla="*/ 558140 h 844200"/>
                  <a:gd name="connsiteX0" fmla="*/ 308758 w 2945080"/>
                  <a:gd name="connsiteY0" fmla="*/ 558140 h 819398"/>
                  <a:gd name="connsiteX1" fmla="*/ 665018 w 2945080"/>
                  <a:gd name="connsiteY1" fmla="*/ 807522 h 819398"/>
                  <a:gd name="connsiteX2" fmla="*/ 1128156 w 2945080"/>
                  <a:gd name="connsiteY2" fmla="*/ 712520 h 819398"/>
                  <a:gd name="connsiteX3" fmla="*/ 1650671 w 2945080"/>
                  <a:gd name="connsiteY3" fmla="*/ 819398 h 819398"/>
                  <a:gd name="connsiteX4" fmla="*/ 2161309 w 2945080"/>
                  <a:gd name="connsiteY4" fmla="*/ 653143 h 819398"/>
                  <a:gd name="connsiteX5" fmla="*/ 2481943 w 2945080"/>
                  <a:gd name="connsiteY5" fmla="*/ 807522 h 819398"/>
                  <a:gd name="connsiteX6" fmla="*/ 2945080 w 2945080"/>
                  <a:gd name="connsiteY6" fmla="*/ 593766 h 819398"/>
                  <a:gd name="connsiteX7" fmla="*/ 2493818 w 2945080"/>
                  <a:gd name="connsiteY7" fmla="*/ 451263 h 819398"/>
                  <a:gd name="connsiteX8" fmla="*/ 2244436 w 2945080"/>
                  <a:gd name="connsiteY8" fmla="*/ 273133 h 819398"/>
                  <a:gd name="connsiteX9" fmla="*/ 1591293 w 2945080"/>
                  <a:gd name="connsiteY9" fmla="*/ 427512 h 819398"/>
                  <a:gd name="connsiteX10" fmla="*/ 1330036 w 2945080"/>
                  <a:gd name="connsiteY10" fmla="*/ 130629 h 819398"/>
                  <a:gd name="connsiteX11" fmla="*/ 700644 w 2945080"/>
                  <a:gd name="connsiteY11" fmla="*/ 47502 h 819398"/>
                  <a:gd name="connsiteX12" fmla="*/ 308758 w 2945080"/>
                  <a:gd name="connsiteY12" fmla="*/ 0 h 819398"/>
                  <a:gd name="connsiteX13" fmla="*/ 130628 w 2945080"/>
                  <a:gd name="connsiteY13" fmla="*/ 403761 h 819398"/>
                  <a:gd name="connsiteX14" fmla="*/ 0 w 2945080"/>
                  <a:gd name="connsiteY14" fmla="*/ 427512 h 819398"/>
                  <a:gd name="connsiteX15" fmla="*/ 308758 w 2945080"/>
                  <a:gd name="connsiteY15" fmla="*/ 558140 h 819398"/>
                  <a:gd name="connsiteX0" fmla="*/ 308758 w 2945080"/>
                  <a:gd name="connsiteY0" fmla="*/ 558140 h 819398"/>
                  <a:gd name="connsiteX1" fmla="*/ 665018 w 2945080"/>
                  <a:gd name="connsiteY1" fmla="*/ 807522 h 819398"/>
                  <a:gd name="connsiteX2" fmla="*/ 1128156 w 2945080"/>
                  <a:gd name="connsiteY2" fmla="*/ 712520 h 819398"/>
                  <a:gd name="connsiteX3" fmla="*/ 1650671 w 2945080"/>
                  <a:gd name="connsiteY3" fmla="*/ 819398 h 819398"/>
                  <a:gd name="connsiteX4" fmla="*/ 2161309 w 2945080"/>
                  <a:gd name="connsiteY4" fmla="*/ 653143 h 819398"/>
                  <a:gd name="connsiteX5" fmla="*/ 2481943 w 2945080"/>
                  <a:gd name="connsiteY5" fmla="*/ 807522 h 819398"/>
                  <a:gd name="connsiteX6" fmla="*/ 2945080 w 2945080"/>
                  <a:gd name="connsiteY6" fmla="*/ 593766 h 819398"/>
                  <a:gd name="connsiteX7" fmla="*/ 2493818 w 2945080"/>
                  <a:gd name="connsiteY7" fmla="*/ 451263 h 819398"/>
                  <a:gd name="connsiteX8" fmla="*/ 2244436 w 2945080"/>
                  <a:gd name="connsiteY8" fmla="*/ 273133 h 819398"/>
                  <a:gd name="connsiteX9" fmla="*/ 1591293 w 2945080"/>
                  <a:gd name="connsiteY9" fmla="*/ 427512 h 819398"/>
                  <a:gd name="connsiteX10" fmla="*/ 1330036 w 2945080"/>
                  <a:gd name="connsiteY10" fmla="*/ 130629 h 819398"/>
                  <a:gd name="connsiteX11" fmla="*/ 700644 w 2945080"/>
                  <a:gd name="connsiteY11" fmla="*/ 47502 h 819398"/>
                  <a:gd name="connsiteX12" fmla="*/ 308758 w 2945080"/>
                  <a:gd name="connsiteY12" fmla="*/ 0 h 819398"/>
                  <a:gd name="connsiteX13" fmla="*/ 130628 w 2945080"/>
                  <a:gd name="connsiteY13" fmla="*/ 403761 h 819398"/>
                  <a:gd name="connsiteX14" fmla="*/ 0 w 2945080"/>
                  <a:gd name="connsiteY14" fmla="*/ 427512 h 819398"/>
                  <a:gd name="connsiteX15" fmla="*/ 308758 w 2945080"/>
                  <a:gd name="connsiteY15" fmla="*/ 558140 h 819398"/>
                  <a:gd name="connsiteX0" fmla="*/ 308758 w 2945080"/>
                  <a:gd name="connsiteY0" fmla="*/ 558140 h 819398"/>
                  <a:gd name="connsiteX1" fmla="*/ 665018 w 2945080"/>
                  <a:gd name="connsiteY1" fmla="*/ 807522 h 819398"/>
                  <a:gd name="connsiteX2" fmla="*/ 1128156 w 2945080"/>
                  <a:gd name="connsiteY2" fmla="*/ 712520 h 819398"/>
                  <a:gd name="connsiteX3" fmla="*/ 1650671 w 2945080"/>
                  <a:gd name="connsiteY3" fmla="*/ 819398 h 819398"/>
                  <a:gd name="connsiteX4" fmla="*/ 2161309 w 2945080"/>
                  <a:gd name="connsiteY4" fmla="*/ 653143 h 819398"/>
                  <a:gd name="connsiteX5" fmla="*/ 2481943 w 2945080"/>
                  <a:gd name="connsiteY5" fmla="*/ 807522 h 819398"/>
                  <a:gd name="connsiteX6" fmla="*/ 2945080 w 2945080"/>
                  <a:gd name="connsiteY6" fmla="*/ 593766 h 819398"/>
                  <a:gd name="connsiteX7" fmla="*/ 2493818 w 2945080"/>
                  <a:gd name="connsiteY7" fmla="*/ 451263 h 819398"/>
                  <a:gd name="connsiteX8" fmla="*/ 2244436 w 2945080"/>
                  <a:gd name="connsiteY8" fmla="*/ 273133 h 819398"/>
                  <a:gd name="connsiteX9" fmla="*/ 1591293 w 2945080"/>
                  <a:gd name="connsiteY9" fmla="*/ 427512 h 819398"/>
                  <a:gd name="connsiteX10" fmla="*/ 1330036 w 2945080"/>
                  <a:gd name="connsiteY10" fmla="*/ 130629 h 819398"/>
                  <a:gd name="connsiteX11" fmla="*/ 700644 w 2945080"/>
                  <a:gd name="connsiteY11" fmla="*/ 47502 h 819398"/>
                  <a:gd name="connsiteX12" fmla="*/ 308758 w 2945080"/>
                  <a:gd name="connsiteY12" fmla="*/ 0 h 819398"/>
                  <a:gd name="connsiteX13" fmla="*/ 130628 w 2945080"/>
                  <a:gd name="connsiteY13" fmla="*/ 403761 h 819398"/>
                  <a:gd name="connsiteX14" fmla="*/ 0 w 2945080"/>
                  <a:gd name="connsiteY14" fmla="*/ 427512 h 819398"/>
                  <a:gd name="connsiteX15" fmla="*/ 308758 w 2945080"/>
                  <a:gd name="connsiteY15" fmla="*/ 558140 h 819398"/>
                  <a:gd name="connsiteX0" fmla="*/ 308758 w 2945080"/>
                  <a:gd name="connsiteY0" fmla="*/ 558140 h 819398"/>
                  <a:gd name="connsiteX1" fmla="*/ 665018 w 2945080"/>
                  <a:gd name="connsiteY1" fmla="*/ 807522 h 819398"/>
                  <a:gd name="connsiteX2" fmla="*/ 1128156 w 2945080"/>
                  <a:gd name="connsiteY2" fmla="*/ 712520 h 819398"/>
                  <a:gd name="connsiteX3" fmla="*/ 1650671 w 2945080"/>
                  <a:gd name="connsiteY3" fmla="*/ 819398 h 819398"/>
                  <a:gd name="connsiteX4" fmla="*/ 2161309 w 2945080"/>
                  <a:gd name="connsiteY4" fmla="*/ 653143 h 819398"/>
                  <a:gd name="connsiteX5" fmla="*/ 2481943 w 2945080"/>
                  <a:gd name="connsiteY5" fmla="*/ 807522 h 819398"/>
                  <a:gd name="connsiteX6" fmla="*/ 2945080 w 2945080"/>
                  <a:gd name="connsiteY6" fmla="*/ 593766 h 819398"/>
                  <a:gd name="connsiteX7" fmla="*/ 2493818 w 2945080"/>
                  <a:gd name="connsiteY7" fmla="*/ 451263 h 819398"/>
                  <a:gd name="connsiteX8" fmla="*/ 2244436 w 2945080"/>
                  <a:gd name="connsiteY8" fmla="*/ 273133 h 819398"/>
                  <a:gd name="connsiteX9" fmla="*/ 1591293 w 2945080"/>
                  <a:gd name="connsiteY9" fmla="*/ 427512 h 819398"/>
                  <a:gd name="connsiteX10" fmla="*/ 1330036 w 2945080"/>
                  <a:gd name="connsiteY10" fmla="*/ 130629 h 819398"/>
                  <a:gd name="connsiteX11" fmla="*/ 700644 w 2945080"/>
                  <a:gd name="connsiteY11" fmla="*/ 47502 h 819398"/>
                  <a:gd name="connsiteX12" fmla="*/ 308758 w 2945080"/>
                  <a:gd name="connsiteY12" fmla="*/ 0 h 819398"/>
                  <a:gd name="connsiteX13" fmla="*/ 130628 w 2945080"/>
                  <a:gd name="connsiteY13" fmla="*/ 403761 h 819398"/>
                  <a:gd name="connsiteX14" fmla="*/ 0 w 2945080"/>
                  <a:gd name="connsiteY14" fmla="*/ 427512 h 819398"/>
                  <a:gd name="connsiteX15" fmla="*/ 308758 w 2945080"/>
                  <a:gd name="connsiteY15" fmla="*/ 558140 h 819398"/>
                  <a:gd name="connsiteX0" fmla="*/ 308758 w 2945080"/>
                  <a:gd name="connsiteY0" fmla="*/ 558140 h 819398"/>
                  <a:gd name="connsiteX1" fmla="*/ 665018 w 2945080"/>
                  <a:gd name="connsiteY1" fmla="*/ 807522 h 819398"/>
                  <a:gd name="connsiteX2" fmla="*/ 1128156 w 2945080"/>
                  <a:gd name="connsiteY2" fmla="*/ 712520 h 819398"/>
                  <a:gd name="connsiteX3" fmla="*/ 1650671 w 2945080"/>
                  <a:gd name="connsiteY3" fmla="*/ 819398 h 819398"/>
                  <a:gd name="connsiteX4" fmla="*/ 2161309 w 2945080"/>
                  <a:gd name="connsiteY4" fmla="*/ 653143 h 819398"/>
                  <a:gd name="connsiteX5" fmla="*/ 2481943 w 2945080"/>
                  <a:gd name="connsiteY5" fmla="*/ 807522 h 819398"/>
                  <a:gd name="connsiteX6" fmla="*/ 2945080 w 2945080"/>
                  <a:gd name="connsiteY6" fmla="*/ 593766 h 819398"/>
                  <a:gd name="connsiteX7" fmla="*/ 2493818 w 2945080"/>
                  <a:gd name="connsiteY7" fmla="*/ 451263 h 819398"/>
                  <a:gd name="connsiteX8" fmla="*/ 2244436 w 2945080"/>
                  <a:gd name="connsiteY8" fmla="*/ 273133 h 819398"/>
                  <a:gd name="connsiteX9" fmla="*/ 1591293 w 2945080"/>
                  <a:gd name="connsiteY9" fmla="*/ 427512 h 819398"/>
                  <a:gd name="connsiteX10" fmla="*/ 1330036 w 2945080"/>
                  <a:gd name="connsiteY10" fmla="*/ 130629 h 819398"/>
                  <a:gd name="connsiteX11" fmla="*/ 700644 w 2945080"/>
                  <a:gd name="connsiteY11" fmla="*/ 47502 h 819398"/>
                  <a:gd name="connsiteX12" fmla="*/ 308758 w 2945080"/>
                  <a:gd name="connsiteY12" fmla="*/ 0 h 819398"/>
                  <a:gd name="connsiteX13" fmla="*/ 130628 w 2945080"/>
                  <a:gd name="connsiteY13" fmla="*/ 403761 h 819398"/>
                  <a:gd name="connsiteX14" fmla="*/ 0 w 2945080"/>
                  <a:gd name="connsiteY14" fmla="*/ 427512 h 819398"/>
                  <a:gd name="connsiteX15" fmla="*/ 308758 w 2945080"/>
                  <a:gd name="connsiteY15" fmla="*/ 558140 h 819398"/>
                  <a:gd name="connsiteX0" fmla="*/ 308758 w 2945080"/>
                  <a:gd name="connsiteY0" fmla="*/ 558140 h 819398"/>
                  <a:gd name="connsiteX1" fmla="*/ 665018 w 2945080"/>
                  <a:gd name="connsiteY1" fmla="*/ 807522 h 819398"/>
                  <a:gd name="connsiteX2" fmla="*/ 1128156 w 2945080"/>
                  <a:gd name="connsiteY2" fmla="*/ 712520 h 819398"/>
                  <a:gd name="connsiteX3" fmla="*/ 1650671 w 2945080"/>
                  <a:gd name="connsiteY3" fmla="*/ 819398 h 819398"/>
                  <a:gd name="connsiteX4" fmla="*/ 2161309 w 2945080"/>
                  <a:gd name="connsiteY4" fmla="*/ 653143 h 819398"/>
                  <a:gd name="connsiteX5" fmla="*/ 2481943 w 2945080"/>
                  <a:gd name="connsiteY5" fmla="*/ 807522 h 819398"/>
                  <a:gd name="connsiteX6" fmla="*/ 2945080 w 2945080"/>
                  <a:gd name="connsiteY6" fmla="*/ 593766 h 819398"/>
                  <a:gd name="connsiteX7" fmla="*/ 2493818 w 2945080"/>
                  <a:gd name="connsiteY7" fmla="*/ 451263 h 819398"/>
                  <a:gd name="connsiteX8" fmla="*/ 2244436 w 2945080"/>
                  <a:gd name="connsiteY8" fmla="*/ 273133 h 819398"/>
                  <a:gd name="connsiteX9" fmla="*/ 1591293 w 2945080"/>
                  <a:gd name="connsiteY9" fmla="*/ 427512 h 819398"/>
                  <a:gd name="connsiteX10" fmla="*/ 1330036 w 2945080"/>
                  <a:gd name="connsiteY10" fmla="*/ 130629 h 819398"/>
                  <a:gd name="connsiteX11" fmla="*/ 700644 w 2945080"/>
                  <a:gd name="connsiteY11" fmla="*/ 47502 h 819398"/>
                  <a:gd name="connsiteX12" fmla="*/ 308758 w 2945080"/>
                  <a:gd name="connsiteY12" fmla="*/ 0 h 819398"/>
                  <a:gd name="connsiteX13" fmla="*/ 130628 w 2945080"/>
                  <a:gd name="connsiteY13" fmla="*/ 403761 h 819398"/>
                  <a:gd name="connsiteX14" fmla="*/ 0 w 2945080"/>
                  <a:gd name="connsiteY14" fmla="*/ 427512 h 819398"/>
                  <a:gd name="connsiteX15" fmla="*/ 308758 w 2945080"/>
                  <a:gd name="connsiteY15" fmla="*/ 558140 h 819398"/>
                  <a:gd name="connsiteX0" fmla="*/ 308758 w 2945080"/>
                  <a:gd name="connsiteY0" fmla="*/ 558140 h 819398"/>
                  <a:gd name="connsiteX1" fmla="*/ 665018 w 2945080"/>
                  <a:gd name="connsiteY1" fmla="*/ 807522 h 819398"/>
                  <a:gd name="connsiteX2" fmla="*/ 1128156 w 2945080"/>
                  <a:gd name="connsiteY2" fmla="*/ 712520 h 819398"/>
                  <a:gd name="connsiteX3" fmla="*/ 1650671 w 2945080"/>
                  <a:gd name="connsiteY3" fmla="*/ 819398 h 819398"/>
                  <a:gd name="connsiteX4" fmla="*/ 2161309 w 2945080"/>
                  <a:gd name="connsiteY4" fmla="*/ 653143 h 819398"/>
                  <a:gd name="connsiteX5" fmla="*/ 2481943 w 2945080"/>
                  <a:gd name="connsiteY5" fmla="*/ 807522 h 819398"/>
                  <a:gd name="connsiteX6" fmla="*/ 2945080 w 2945080"/>
                  <a:gd name="connsiteY6" fmla="*/ 593766 h 819398"/>
                  <a:gd name="connsiteX7" fmla="*/ 2493818 w 2945080"/>
                  <a:gd name="connsiteY7" fmla="*/ 451263 h 819398"/>
                  <a:gd name="connsiteX8" fmla="*/ 2244436 w 2945080"/>
                  <a:gd name="connsiteY8" fmla="*/ 273133 h 819398"/>
                  <a:gd name="connsiteX9" fmla="*/ 1591293 w 2945080"/>
                  <a:gd name="connsiteY9" fmla="*/ 427512 h 819398"/>
                  <a:gd name="connsiteX10" fmla="*/ 1330036 w 2945080"/>
                  <a:gd name="connsiteY10" fmla="*/ 130629 h 819398"/>
                  <a:gd name="connsiteX11" fmla="*/ 700644 w 2945080"/>
                  <a:gd name="connsiteY11" fmla="*/ 47502 h 819398"/>
                  <a:gd name="connsiteX12" fmla="*/ 308758 w 2945080"/>
                  <a:gd name="connsiteY12" fmla="*/ 0 h 819398"/>
                  <a:gd name="connsiteX13" fmla="*/ 130628 w 2945080"/>
                  <a:gd name="connsiteY13" fmla="*/ 403761 h 819398"/>
                  <a:gd name="connsiteX14" fmla="*/ 0 w 2945080"/>
                  <a:gd name="connsiteY14" fmla="*/ 427512 h 819398"/>
                  <a:gd name="connsiteX15" fmla="*/ 308758 w 2945080"/>
                  <a:gd name="connsiteY15" fmla="*/ 558140 h 819398"/>
                  <a:gd name="connsiteX0" fmla="*/ 308758 w 2945080"/>
                  <a:gd name="connsiteY0" fmla="*/ 558140 h 819398"/>
                  <a:gd name="connsiteX1" fmla="*/ 665018 w 2945080"/>
                  <a:gd name="connsiteY1" fmla="*/ 807522 h 819398"/>
                  <a:gd name="connsiteX2" fmla="*/ 1128156 w 2945080"/>
                  <a:gd name="connsiteY2" fmla="*/ 712520 h 819398"/>
                  <a:gd name="connsiteX3" fmla="*/ 1650671 w 2945080"/>
                  <a:gd name="connsiteY3" fmla="*/ 819398 h 819398"/>
                  <a:gd name="connsiteX4" fmla="*/ 2161309 w 2945080"/>
                  <a:gd name="connsiteY4" fmla="*/ 653143 h 819398"/>
                  <a:gd name="connsiteX5" fmla="*/ 2481943 w 2945080"/>
                  <a:gd name="connsiteY5" fmla="*/ 807522 h 819398"/>
                  <a:gd name="connsiteX6" fmla="*/ 2945080 w 2945080"/>
                  <a:gd name="connsiteY6" fmla="*/ 593766 h 819398"/>
                  <a:gd name="connsiteX7" fmla="*/ 2493818 w 2945080"/>
                  <a:gd name="connsiteY7" fmla="*/ 451263 h 819398"/>
                  <a:gd name="connsiteX8" fmla="*/ 2244436 w 2945080"/>
                  <a:gd name="connsiteY8" fmla="*/ 273133 h 819398"/>
                  <a:gd name="connsiteX9" fmla="*/ 1591293 w 2945080"/>
                  <a:gd name="connsiteY9" fmla="*/ 427512 h 819398"/>
                  <a:gd name="connsiteX10" fmla="*/ 1330036 w 2945080"/>
                  <a:gd name="connsiteY10" fmla="*/ 130629 h 819398"/>
                  <a:gd name="connsiteX11" fmla="*/ 700644 w 2945080"/>
                  <a:gd name="connsiteY11" fmla="*/ 47502 h 819398"/>
                  <a:gd name="connsiteX12" fmla="*/ 308758 w 2945080"/>
                  <a:gd name="connsiteY12" fmla="*/ 0 h 819398"/>
                  <a:gd name="connsiteX13" fmla="*/ 130628 w 2945080"/>
                  <a:gd name="connsiteY13" fmla="*/ 403761 h 819398"/>
                  <a:gd name="connsiteX14" fmla="*/ 0 w 2945080"/>
                  <a:gd name="connsiteY14" fmla="*/ 427512 h 819398"/>
                  <a:gd name="connsiteX15" fmla="*/ 308758 w 2945080"/>
                  <a:gd name="connsiteY15" fmla="*/ 558140 h 819398"/>
                  <a:gd name="connsiteX0" fmla="*/ 308758 w 2945080"/>
                  <a:gd name="connsiteY0" fmla="*/ 617278 h 878536"/>
                  <a:gd name="connsiteX1" fmla="*/ 665018 w 2945080"/>
                  <a:gd name="connsiteY1" fmla="*/ 866660 h 878536"/>
                  <a:gd name="connsiteX2" fmla="*/ 1128156 w 2945080"/>
                  <a:gd name="connsiteY2" fmla="*/ 771658 h 878536"/>
                  <a:gd name="connsiteX3" fmla="*/ 1650671 w 2945080"/>
                  <a:gd name="connsiteY3" fmla="*/ 878536 h 878536"/>
                  <a:gd name="connsiteX4" fmla="*/ 2161309 w 2945080"/>
                  <a:gd name="connsiteY4" fmla="*/ 712281 h 878536"/>
                  <a:gd name="connsiteX5" fmla="*/ 2481943 w 2945080"/>
                  <a:gd name="connsiteY5" fmla="*/ 866660 h 878536"/>
                  <a:gd name="connsiteX6" fmla="*/ 2945080 w 2945080"/>
                  <a:gd name="connsiteY6" fmla="*/ 652904 h 878536"/>
                  <a:gd name="connsiteX7" fmla="*/ 2493818 w 2945080"/>
                  <a:gd name="connsiteY7" fmla="*/ 510401 h 878536"/>
                  <a:gd name="connsiteX8" fmla="*/ 2244436 w 2945080"/>
                  <a:gd name="connsiteY8" fmla="*/ 332271 h 878536"/>
                  <a:gd name="connsiteX9" fmla="*/ 1591293 w 2945080"/>
                  <a:gd name="connsiteY9" fmla="*/ 486650 h 878536"/>
                  <a:gd name="connsiteX10" fmla="*/ 1330036 w 2945080"/>
                  <a:gd name="connsiteY10" fmla="*/ 189767 h 878536"/>
                  <a:gd name="connsiteX11" fmla="*/ 700644 w 2945080"/>
                  <a:gd name="connsiteY11" fmla="*/ 106640 h 878536"/>
                  <a:gd name="connsiteX12" fmla="*/ 308758 w 2945080"/>
                  <a:gd name="connsiteY12" fmla="*/ 59138 h 878536"/>
                  <a:gd name="connsiteX13" fmla="*/ 130628 w 2945080"/>
                  <a:gd name="connsiteY13" fmla="*/ 462899 h 878536"/>
                  <a:gd name="connsiteX14" fmla="*/ 0 w 2945080"/>
                  <a:gd name="connsiteY14" fmla="*/ 486650 h 878536"/>
                  <a:gd name="connsiteX15" fmla="*/ 308758 w 2945080"/>
                  <a:gd name="connsiteY15" fmla="*/ 617278 h 878536"/>
                  <a:gd name="connsiteX0" fmla="*/ 308758 w 2945080"/>
                  <a:gd name="connsiteY0" fmla="*/ 617278 h 878536"/>
                  <a:gd name="connsiteX1" fmla="*/ 665018 w 2945080"/>
                  <a:gd name="connsiteY1" fmla="*/ 866660 h 878536"/>
                  <a:gd name="connsiteX2" fmla="*/ 1128156 w 2945080"/>
                  <a:gd name="connsiteY2" fmla="*/ 771658 h 878536"/>
                  <a:gd name="connsiteX3" fmla="*/ 1650671 w 2945080"/>
                  <a:gd name="connsiteY3" fmla="*/ 878536 h 878536"/>
                  <a:gd name="connsiteX4" fmla="*/ 2161309 w 2945080"/>
                  <a:gd name="connsiteY4" fmla="*/ 712281 h 878536"/>
                  <a:gd name="connsiteX5" fmla="*/ 2481943 w 2945080"/>
                  <a:gd name="connsiteY5" fmla="*/ 866660 h 878536"/>
                  <a:gd name="connsiteX6" fmla="*/ 2945080 w 2945080"/>
                  <a:gd name="connsiteY6" fmla="*/ 652904 h 878536"/>
                  <a:gd name="connsiteX7" fmla="*/ 2493818 w 2945080"/>
                  <a:gd name="connsiteY7" fmla="*/ 510401 h 878536"/>
                  <a:gd name="connsiteX8" fmla="*/ 2244436 w 2945080"/>
                  <a:gd name="connsiteY8" fmla="*/ 332271 h 878536"/>
                  <a:gd name="connsiteX9" fmla="*/ 1591293 w 2945080"/>
                  <a:gd name="connsiteY9" fmla="*/ 486650 h 878536"/>
                  <a:gd name="connsiteX10" fmla="*/ 1330036 w 2945080"/>
                  <a:gd name="connsiteY10" fmla="*/ 189767 h 878536"/>
                  <a:gd name="connsiteX11" fmla="*/ 700644 w 2945080"/>
                  <a:gd name="connsiteY11" fmla="*/ 106640 h 878536"/>
                  <a:gd name="connsiteX12" fmla="*/ 308758 w 2945080"/>
                  <a:gd name="connsiteY12" fmla="*/ 59138 h 878536"/>
                  <a:gd name="connsiteX13" fmla="*/ 130628 w 2945080"/>
                  <a:gd name="connsiteY13" fmla="*/ 462899 h 878536"/>
                  <a:gd name="connsiteX14" fmla="*/ 0 w 2945080"/>
                  <a:gd name="connsiteY14" fmla="*/ 486650 h 878536"/>
                  <a:gd name="connsiteX15" fmla="*/ 308758 w 2945080"/>
                  <a:gd name="connsiteY15" fmla="*/ 617278 h 878536"/>
                  <a:gd name="connsiteX0" fmla="*/ 308758 w 2945080"/>
                  <a:gd name="connsiteY0" fmla="*/ 558140 h 819398"/>
                  <a:gd name="connsiteX1" fmla="*/ 665018 w 2945080"/>
                  <a:gd name="connsiteY1" fmla="*/ 807522 h 819398"/>
                  <a:gd name="connsiteX2" fmla="*/ 1128156 w 2945080"/>
                  <a:gd name="connsiteY2" fmla="*/ 712520 h 819398"/>
                  <a:gd name="connsiteX3" fmla="*/ 1650671 w 2945080"/>
                  <a:gd name="connsiteY3" fmla="*/ 819398 h 819398"/>
                  <a:gd name="connsiteX4" fmla="*/ 2161309 w 2945080"/>
                  <a:gd name="connsiteY4" fmla="*/ 653143 h 819398"/>
                  <a:gd name="connsiteX5" fmla="*/ 2481943 w 2945080"/>
                  <a:gd name="connsiteY5" fmla="*/ 807522 h 819398"/>
                  <a:gd name="connsiteX6" fmla="*/ 2945080 w 2945080"/>
                  <a:gd name="connsiteY6" fmla="*/ 593766 h 819398"/>
                  <a:gd name="connsiteX7" fmla="*/ 2493818 w 2945080"/>
                  <a:gd name="connsiteY7" fmla="*/ 451263 h 819398"/>
                  <a:gd name="connsiteX8" fmla="*/ 2244436 w 2945080"/>
                  <a:gd name="connsiteY8" fmla="*/ 273133 h 819398"/>
                  <a:gd name="connsiteX9" fmla="*/ 1591293 w 2945080"/>
                  <a:gd name="connsiteY9" fmla="*/ 427512 h 819398"/>
                  <a:gd name="connsiteX10" fmla="*/ 1330036 w 2945080"/>
                  <a:gd name="connsiteY10" fmla="*/ 130629 h 819398"/>
                  <a:gd name="connsiteX11" fmla="*/ 308758 w 2945080"/>
                  <a:gd name="connsiteY11" fmla="*/ 0 h 819398"/>
                  <a:gd name="connsiteX12" fmla="*/ 130628 w 2945080"/>
                  <a:gd name="connsiteY12" fmla="*/ 403761 h 819398"/>
                  <a:gd name="connsiteX13" fmla="*/ 0 w 2945080"/>
                  <a:gd name="connsiteY13" fmla="*/ 427512 h 819398"/>
                  <a:gd name="connsiteX14" fmla="*/ 308758 w 2945080"/>
                  <a:gd name="connsiteY14" fmla="*/ 558140 h 819398"/>
                  <a:gd name="connsiteX0" fmla="*/ 308758 w 2945080"/>
                  <a:gd name="connsiteY0" fmla="*/ 586751 h 848009"/>
                  <a:gd name="connsiteX1" fmla="*/ 665018 w 2945080"/>
                  <a:gd name="connsiteY1" fmla="*/ 836133 h 848009"/>
                  <a:gd name="connsiteX2" fmla="*/ 1128156 w 2945080"/>
                  <a:gd name="connsiteY2" fmla="*/ 741131 h 848009"/>
                  <a:gd name="connsiteX3" fmla="*/ 1650671 w 2945080"/>
                  <a:gd name="connsiteY3" fmla="*/ 848009 h 848009"/>
                  <a:gd name="connsiteX4" fmla="*/ 2161309 w 2945080"/>
                  <a:gd name="connsiteY4" fmla="*/ 681754 h 848009"/>
                  <a:gd name="connsiteX5" fmla="*/ 2481943 w 2945080"/>
                  <a:gd name="connsiteY5" fmla="*/ 836133 h 848009"/>
                  <a:gd name="connsiteX6" fmla="*/ 2945080 w 2945080"/>
                  <a:gd name="connsiteY6" fmla="*/ 622377 h 848009"/>
                  <a:gd name="connsiteX7" fmla="*/ 2493818 w 2945080"/>
                  <a:gd name="connsiteY7" fmla="*/ 479874 h 848009"/>
                  <a:gd name="connsiteX8" fmla="*/ 2244436 w 2945080"/>
                  <a:gd name="connsiteY8" fmla="*/ 301744 h 848009"/>
                  <a:gd name="connsiteX9" fmla="*/ 1591293 w 2945080"/>
                  <a:gd name="connsiteY9" fmla="*/ 456123 h 848009"/>
                  <a:gd name="connsiteX10" fmla="*/ 1330036 w 2945080"/>
                  <a:gd name="connsiteY10" fmla="*/ 159240 h 848009"/>
                  <a:gd name="connsiteX11" fmla="*/ 308758 w 2945080"/>
                  <a:gd name="connsiteY11" fmla="*/ 28611 h 848009"/>
                  <a:gd name="connsiteX12" fmla="*/ 130628 w 2945080"/>
                  <a:gd name="connsiteY12" fmla="*/ 432372 h 848009"/>
                  <a:gd name="connsiteX13" fmla="*/ 0 w 2945080"/>
                  <a:gd name="connsiteY13" fmla="*/ 456123 h 848009"/>
                  <a:gd name="connsiteX14" fmla="*/ 308758 w 2945080"/>
                  <a:gd name="connsiteY14" fmla="*/ 586751 h 848009"/>
                  <a:gd name="connsiteX0" fmla="*/ 308758 w 2945080"/>
                  <a:gd name="connsiteY0" fmla="*/ 586751 h 848009"/>
                  <a:gd name="connsiteX1" fmla="*/ 665018 w 2945080"/>
                  <a:gd name="connsiteY1" fmla="*/ 836133 h 848009"/>
                  <a:gd name="connsiteX2" fmla="*/ 1128156 w 2945080"/>
                  <a:gd name="connsiteY2" fmla="*/ 741131 h 848009"/>
                  <a:gd name="connsiteX3" fmla="*/ 1650671 w 2945080"/>
                  <a:gd name="connsiteY3" fmla="*/ 848009 h 848009"/>
                  <a:gd name="connsiteX4" fmla="*/ 2161309 w 2945080"/>
                  <a:gd name="connsiteY4" fmla="*/ 681754 h 848009"/>
                  <a:gd name="connsiteX5" fmla="*/ 2481943 w 2945080"/>
                  <a:gd name="connsiteY5" fmla="*/ 836133 h 848009"/>
                  <a:gd name="connsiteX6" fmla="*/ 2945080 w 2945080"/>
                  <a:gd name="connsiteY6" fmla="*/ 622377 h 848009"/>
                  <a:gd name="connsiteX7" fmla="*/ 2493818 w 2945080"/>
                  <a:gd name="connsiteY7" fmla="*/ 479874 h 848009"/>
                  <a:gd name="connsiteX8" fmla="*/ 2244436 w 2945080"/>
                  <a:gd name="connsiteY8" fmla="*/ 301744 h 848009"/>
                  <a:gd name="connsiteX9" fmla="*/ 1591293 w 2945080"/>
                  <a:gd name="connsiteY9" fmla="*/ 456123 h 848009"/>
                  <a:gd name="connsiteX10" fmla="*/ 1330036 w 2945080"/>
                  <a:gd name="connsiteY10" fmla="*/ 159240 h 848009"/>
                  <a:gd name="connsiteX11" fmla="*/ 308758 w 2945080"/>
                  <a:gd name="connsiteY11" fmla="*/ 28611 h 848009"/>
                  <a:gd name="connsiteX12" fmla="*/ 130628 w 2945080"/>
                  <a:gd name="connsiteY12" fmla="*/ 432372 h 848009"/>
                  <a:gd name="connsiteX13" fmla="*/ 0 w 2945080"/>
                  <a:gd name="connsiteY13" fmla="*/ 456123 h 848009"/>
                  <a:gd name="connsiteX14" fmla="*/ 308758 w 2945080"/>
                  <a:gd name="connsiteY14" fmla="*/ 586751 h 848009"/>
                  <a:gd name="connsiteX0" fmla="*/ 308758 w 2945080"/>
                  <a:gd name="connsiteY0" fmla="*/ 586751 h 848009"/>
                  <a:gd name="connsiteX1" fmla="*/ 665018 w 2945080"/>
                  <a:gd name="connsiteY1" fmla="*/ 836133 h 848009"/>
                  <a:gd name="connsiteX2" fmla="*/ 1128156 w 2945080"/>
                  <a:gd name="connsiteY2" fmla="*/ 741131 h 848009"/>
                  <a:gd name="connsiteX3" fmla="*/ 1650671 w 2945080"/>
                  <a:gd name="connsiteY3" fmla="*/ 848009 h 848009"/>
                  <a:gd name="connsiteX4" fmla="*/ 2161309 w 2945080"/>
                  <a:gd name="connsiteY4" fmla="*/ 681754 h 848009"/>
                  <a:gd name="connsiteX5" fmla="*/ 2481943 w 2945080"/>
                  <a:gd name="connsiteY5" fmla="*/ 836133 h 848009"/>
                  <a:gd name="connsiteX6" fmla="*/ 2945080 w 2945080"/>
                  <a:gd name="connsiteY6" fmla="*/ 622377 h 848009"/>
                  <a:gd name="connsiteX7" fmla="*/ 2493818 w 2945080"/>
                  <a:gd name="connsiteY7" fmla="*/ 479874 h 848009"/>
                  <a:gd name="connsiteX8" fmla="*/ 2244436 w 2945080"/>
                  <a:gd name="connsiteY8" fmla="*/ 301744 h 848009"/>
                  <a:gd name="connsiteX9" fmla="*/ 1781298 w 2945080"/>
                  <a:gd name="connsiteY9" fmla="*/ 396746 h 848009"/>
                  <a:gd name="connsiteX10" fmla="*/ 1330036 w 2945080"/>
                  <a:gd name="connsiteY10" fmla="*/ 159240 h 848009"/>
                  <a:gd name="connsiteX11" fmla="*/ 308758 w 2945080"/>
                  <a:gd name="connsiteY11" fmla="*/ 28611 h 848009"/>
                  <a:gd name="connsiteX12" fmla="*/ 130628 w 2945080"/>
                  <a:gd name="connsiteY12" fmla="*/ 432372 h 848009"/>
                  <a:gd name="connsiteX13" fmla="*/ 0 w 2945080"/>
                  <a:gd name="connsiteY13" fmla="*/ 456123 h 848009"/>
                  <a:gd name="connsiteX14" fmla="*/ 308758 w 2945080"/>
                  <a:gd name="connsiteY14" fmla="*/ 586751 h 848009"/>
                  <a:gd name="connsiteX0" fmla="*/ 308758 w 2945080"/>
                  <a:gd name="connsiteY0" fmla="*/ 586751 h 848009"/>
                  <a:gd name="connsiteX1" fmla="*/ 665018 w 2945080"/>
                  <a:gd name="connsiteY1" fmla="*/ 836133 h 848009"/>
                  <a:gd name="connsiteX2" fmla="*/ 1128156 w 2945080"/>
                  <a:gd name="connsiteY2" fmla="*/ 741131 h 848009"/>
                  <a:gd name="connsiteX3" fmla="*/ 1650671 w 2945080"/>
                  <a:gd name="connsiteY3" fmla="*/ 848009 h 848009"/>
                  <a:gd name="connsiteX4" fmla="*/ 2161309 w 2945080"/>
                  <a:gd name="connsiteY4" fmla="*/ 681754 h 848009"/>
                  <a:gd name="connsiteX5" fmla="*/ 2481943 w 2945080"/>
                  <a:gd name="connsiteY5" fmla="*/ 836133 h 848009"/>
                  <a:gd name="connsiteX6" fmla="*/ 2945080 w 2945080"/>
                  <a:gd name="connsiteY6" fmla="*/ 622377 h 848009"/>
                  <a:gd name="connsiteX7" fmla="*/ 2493818 w 2945080"/>
                  <a:gd name="connsiteY7" fmla="*/ 479874 h 848009"/>
                  <a:gd name="connsiteX8" fmla="*/ 2244436 w 2945080"/>
                  <a:gd name="connsiteY8" fmla="*/ 301744 h 848009"/>
                  <a:gd name="connsiteX9" fmla="*/ 1781298 w 2945080"/>
                  <a:gd name="connsiteY9" fmla="*/ 396746 h 848009"/>
                  <a:gd name="connsiteX10" fmla="*/ 1330036 w 2945080"/>
                  <a:gd name="connsiteY10" fmla="*/ 159240 h 848009"/>
                  <a:gd name="connsiteX11" fmla="*/ 308758 w 2945080"/>
                  <a:gd name="connsiteY11" fmla="*/ 28611 h 848009"/>
                  <a:gd name="connsiteX12" fmla="*/ 130628 w 2945080"/>
                  <a:gd name="connsiteY12" fmla="*/ 432372 h 848009"/>
                  <a:gd name="connsiteX13" fmla="*/ 0 w 2945080"/>
                  <a:gd name="connsiteY13" fmla="*/ 456123 h 848009"/>
                  <a:gd name="connsiteX14" fmla="*/ 308758 w 2945080"/>
                  <a:gd name="connsiteY14" fmla="*/ 586751 h 848009"/>
                  <a:gd name="connsiteX0" fmla="*/ 308758 w 2945080"/>
                  <a:gd name="connsiteY0" fmla="*/ 586751 h 848009"/>
                  <a:gd name="connsiteX1" fmla="*/ 665018 w 2945080"/>
                  <a:gd name="connsiteY1" fmla="*/ 836133 h 848009"/>
                  <a:gd name="connsiteX2" fmla="*/ 1128156 w 2945080"/>
                  <a:gd name="connsiteY2" fmla="*/ 741131 h 848009"/>
                  <a:gd name="connsiteX3" fmla="*/ 1650671 w 2945080"/>
                  <a:gd name="connsiteY3" fmla="*/ 848009 h 848009"/>
                  <a:gd name="connsiteX4" fmla="*/ 2161309 w 2945080"/>
                  <a:gd name="connsiteY4" fmla="*/ 681754 h 848009"/>
                  <a:gd name="connsiteX5" fmla="*/ 2481943 w 2945080"/>
                  <a:gd name="connsiteY5" fmla="*/ 836133 h 848009"/>
                  <a:gd name="connsiteX6" fmla="*/ 2945080 w 2945080"/>
                  <a:gd name="connsiteY6" fmla="*/ 622377 h 848009"/>
                  <a:gd name="connsiteX7" fmla="*/ 2493818 w 2945080"/>
                  <a:gd name="connsiteY7" fmla="*/ 479874 h 848009"/>
                  <a:gd name="connsiteX8" fmla="*/ 2244436 w 2945080"/>
                  <a:gd name="connsiteY8" fmla="*/ 301744 h 848009"/>
                  <a:gd name="connsiteX9" fmla="*/ 1781298 w 2945080"/>
                  <a:gd name="connsiteY9" fmla="*/ 396746 h 848009"/>
                  <a:gd name="connsiteX10" fmla="*/ 1330036 w 2945080"/>
                  <a:gd name="connsiteY10" fmla="*/ 159240 h 848009"/>
                  <a:gd name="connsiteX11" fmla="*/ 308758 w 2945080"/>
                  <a:gd name="connsiteY11" fmla="*/ 28611 h 848009"/>
                  <a:gd name="connsiteX12" fmla="*/ 130628 w 2945080"/>
                  <a:gd name="connsiteY12" fmla="*/ 432372 h 848009"/>
                  <a:gd name="connsiteX13" fmla="*/ 0 w 2945080"/>
                  <a:gd name="connsiteY13" fmla="*/ 456123 h 848009"/>
                  <a:gd name="connsiteX14" fmla="*/ 308758 w 2945080"/>
                  <a:gd name="connsiteY14" fmla="*/ 586751 h 848009"/>
                  <a:gd name="connsiteX0" fmla="*/ 308758 w 2945080"/>
                  <a:gd name="connsiteY0" fmla="*/ 586751 h 848009"/>
                  <a:gd name="connsiteX1" fmla="*/ 665018 w 2945080"/>
                  <a:gd name="connsiteY1" fmla="*/ 836133 h 848009"/>
                  <a:gd name="connsiteX2" fmla="*/ 1128156 w 2945080"/>
                  <a:gd name="connsiteY2" fmla="*/ 741131 h 848009"/>
                  <a:gd name="connsiteX3" fmla="*/ 1650671 w 2945080"/>
                  <a:gd name="connsiteY3" fmla="*/ 848009 h 848009"/>
                  <a:gd name="connsiteX4" fmla="*/ 2161309 w 2945080"/>
                  <a:gd name="connsiteY4" fmla="*/ 681754 h 848009"/>
                  <a:gd name="connsiteX5" fmla="*/ 2481943 w 2945080"/>
                  <a:gd name="connsiteY5" fmla="*/ 836133 h 848009"/>
                  <a:gd name="connsiteX6" fmla="*/ 2945080 w 2945080"/>
                  <a:gd name="connsiteY6" fmla="*/ 622377 h 848009"/>
                  <a:gd name="connsiteX7" fmla="*/ 2493818 w 2945080"/>
                  <a:gd name="connsiteY7" fmla="*/ 479874 h 848009"/>
                  <a:gd name="connsiteX8" fmla="*/ 2244436 w 2945080"/>
                  <a:gd name="connsiteY8" fmla="*/ 301744 h 848009"/>
                  <a:gd name="connsiteX9" fmla="*/ 1733797 w 2945080"/>
                  <a:gd name="connsiteY9" fmla="*/ 337370 h 848009"/>
                  <a:gd name="connsiteX10" fmla="*/ 1330036 w 2945080"/>
                  <a:gd name="connsiteY10" fmla="*/ 159240 h 848009"/>
                  <a:gd name="connsiteX11" fmla="*/ 308758 w 2945080"/>
                  <a:gd name="connsiteY11" fmla="*/ 28611 h 848009"/>
                  <a:gd name="connsiteX12" fmla="*/ 130628 w 2945080"/>
                  <a:gd name="connsiteY12" fmla="*/ 432372 h 848009"/>
                  <a:gd name="connsiteX13" fmla="*/ 0 w 2945080"/>
                  <a:gd name="connsiteY13" fmla="*/ 456123 h 848009"/>
                  <a:gd name="connsiteX14" fmla="*/ 308758 w 2945080"/>
                  <a:gd name="connsiteY14" fmla="*/ 586751 h 848009"/>
                  <a:gd name="connsiteX0" fmla="*/ 308758 w 2945080"/>
                  <a:gd name="connsiteY0" fmla="*/ 586751 h 848009"/>
                  <a:gd name="connsiteX1" fmla="*/ 665018 w 2945080"/>
                  <a:gd name="connsiteY1" fmla="*/ 836133 h 848009"/>
                  <a:gd name="connsiteX2" fmla="*/ 1128156 w 2945080"/>
                  <a:gd name="connsiteY2" fmla="*/ 741131 h 848009"/>
                  <a:gd name="connsiteX3" fmla="*/ 1650671 w 2945080"/>
                  <a:gd name="connsiteY3" fmla="*/ 848009 h 848009"/>
                  <a:gd name="connsiteX4" fmla="*/ 2161309 w 2945080"/>
                  <a:gd name="connsiteY4" fmla="*/ 681754 h 848009"/>
                  <a:gd name="connsiteX5" fmla="*/ 2481943 w 2945080"/>
                  <a:gd name="connsiteY5" fmla="*/ 836133 h 848009"/>
                  <a:gd name="connsiteX6" fmla="*/ 2945080 w 2945080"/>
                  <a:gd name="connsiteY6" fmla="*/ 622377 h 848009"/>
                  <a:gd name="connsiteX7" fmla="*/ 2493818 w 2945080"/>
                  <a:gd name="connsiteY7" fmla="*/ 479874 h 848009"/>
                  <a:gd name="connsiteX8" fmla="*/ 2244436 w 2945080"/>
                  <a:gd name="connsiteY8" fmla="*/ 301744 h 848009"/>
                  <a:gd name="connsiteX9" fmla="*/ 1733797 w 2945080"/>
                  <a:gd name="connsiteY9" fmla="*/ 337370 h 848009"/>
                  <a:gd name="connsiteX10" fmla="*/ 1330036 w 2945080"/>
                  <a:gd name="connsiteY10" fmla="*/ 159240 h 848009"/>
                  <a:gd name="connsiteX11" fmla="*/ 308758 w 2945080"/>
                  <a:gd name="connsiteY11" fmla="*/ 28611 h 848009"/>
                  <a:gd name="connsiteX12" fmla="*/ 130628 w 2945080"/>
                  <a:gd name="connsiteY12" fmla="*/ 432372 h 848009"/>
                  <a:gd name="connsiteX13" fmla="*/ 0 w 2945080"/>
                  <a:gd name="connsiteY13" fmla="*/ 456123 h 848009"/>
                  <a:gd name="connsiteX14" fmla="*/ 308758 w 2945080"/>
                  <a:gd name="connsiteY14" fmla="*/ 586751 h 848009"/>
                  <a:gd name="connsiteX0" fmla="*/ 308758 w 2945080"/>
                  <a:gd name="connsiteY0" fmla="*/ 586751 h 848009"/>
                  <a:gd name="connsiteX1" fmla="*/ 665018 w 2945080"/>
                  <a:gd name="connsiteY1" fmla="*/ 836133 h 848009"/>
                  <a:gd name="connsiteX2" fmla="*/ 1128156 w 2945080"/>
                  <a:gd name="connsiteY2" fmla="*/ 741131 h 848009"/>
                  <a:gd name="connsiteX3" fmla="*/ 1650671 w 2945080"/>
                  <a:gd name="connsiteY3" fmla="*/ 848009 h 848009"/>
                  <a:gd name="connsiteX4" fmla="*/ 2161309 w 2945080"/>
                  <a:gd name="connsiteY4" fmla="*/ 681754 h 848009"/>
                  <a:gd name="connsiteX5" fmla="*/ 2481943 w 2945080"/>
                  <a:gd name="connsiteY5" fmla="*/ 836133 h 848009"/>
                  <a:gd name="connsiteX6" fmla="*/ 2945080 w 2945080"/>
                  <a:gd name="connsiteY6" fmla="*/ 622377 h 848009"/>
                  <a:gd name="connsiteX7" fmla="*/ 2493818 w 2945080"/>
                  <a:gd name="connsiteY7" fmla="*/ 479874 h 848009"/>
                  <a:gd name="connsiteX8" fmla="*/ 2244436 w 2945080"/>
                  <a:gd name="connsiteY8" fmla="*/ 301744 h 848009"/>
                  <a:gd name="connsiteX9" fmla="*/ 1733797 w 2945080"/>
                  <a:gd name="connsiteY9" fmla="*/ 337370 h 848009"/>
                  <a:gd name="connsiteX10" fmla="*/ 1330036 w 2945080"/>
                  <a:gd name="connsiteY10" fmla="*/ 159240 h 848009"/>
                  <a:gd name="connsiteX11" fmla="*/ 308758 w 2945080"/>
                  <a:gd name="connsiteY11" fmla="*/ 28611 h 848009"/>
                  <a:gd name="connsiteX12" fmla="*/ 130628 w 2945080"/>
                  <a:gd name="connsiteY12" fmla="*/ 432372 h 848009"/>
                  <a:gd name="connsiteX13" fmla="*/ 0 w 2945080"/>
                  <a:gd name="connsiteY13" fmla="*/ 456123 h 848009"/>
                  <a:gd name="connsiteX14" fmla="*/ 308758 w 2945080"/>
                  <a:gd name="connsiteY14" fmla="*/ 586751 h 848009"/>
                  <a:gd name="connsiteX0" fmla="*/ 308758 w 2945080"/>
                  <a:gd name="connsiteY0" fmla="*/ 586751 h 848009"/>
                  <a:gd name="connsiteX1" fmla="*/ 665018 w 2945080"/>
                  <a:gd name="connsiteY1" fmla="*/ 836133 h 848009"/>
                  <a:gd name="connsiteX2" fmla="*/ 1128156 w 2945080"/>
                  <a:gd name="connsiteY2" fmla="*/ 741131 h 848009"/>
                  <a:gd name="connsiteX3" fmla="*/ 1650671 w 2945080"/>
                  <a:gd name="connsiteY3" fmla="*/ 848009 h 848009"/>
                  <a:gd name="connsiteX4" fmla="*/ 2066307 w 2945080"/>
                  <a:gd name="connsiteY4" fmla="*/ 717380 h 848009"/>
                  <a:gd name="connsiteX5" fmla="*/ 2481943 w 2945080"/>
                  <a:gd name="connsiteY5" fmla="*/ 836133 h 848009"/>
                  <a:gd name="connsiteX6" fmla="*/ 2945080 w 2945080"/>
                  <a:gd name="connsiteY6" fmla="*/ 622377 h 848009"/>
                  <a:gd name="connsiteX7" fmla="*/ 2493818 w 2945080"/>
                  <a:gd name="connsiteY7" fmla="*/ 479874 h 848009"/>
                  <a:gd name="connsiteX8" fmla="*/ 2244436 w 2945080"/>
                  <a:gd name="connsiteY8" fmla="*/ 301744 h 848009"/>
                  <a:gd name="connsiteX9" fmla="*/ 1733797 w 2945080"/>
                  <a:gd name="connsiteY9" fmla="*/ 337370 h 848009"/>
                  <a:gd name="connsiteX10" fmla="*/ 1330036 w 2945080"/>
                  <a:gd name="connsiteY10" fmla="*/ 159240 h 848009"/>
                  <a:gd name="connsiteX11" fmla="*/ 308758 w 2945080"/>
                  <a:gd name="connsiteY11" fmla="*/ 28611 h 848009"/>
                  <a:gd name="connsiteX12" fmla="*/ 130628 w 2945080"/>
                  <a:gd name="connsiteY12" fmla="*/ 432372 h 848009"/>
                  <a:gd name="connsiteX13" fmla="*/ 0 w 2945080"/>
                  <a:gd name="connsiteY13" fmla="*/ 456123 h 848009"/>
                  <a:gd name="connsiteX14" fmla="*/ 308758 w 2945080"/>
                  <a:gd name="connsiteY14" fmla="*/ 586751 h 848009"/>
                  <a:gd name="connsiteX0" fmla="*/ 308758 w 2945080"/>
                  <a:gd name="connsiteY0" fmla="*/ 586751 h 848009"/>
                  <a:gd name="connsiteX1" fmla="*/ 665018 w 2945080"/>
                  <a:gd name="connsiteY1" fmla="*/ 836133 h 848009"/>
                  <a:gd name="connsiteX2" fmla="*/ 1128156 w 2945080"/>
                  <a:gd name="connsiteY2" fmla="*/ 741131 h 848009"/>
                  <a:gd name="connsiteX3" fmla="*/ 1650671 w 2945080"/>
                  <a:gd name="connsiteY3" fmla="*/ 848009 h 848009"/>
                  <a:gd name="connsiteX4" fmla="*/ 2066307 w 2945080"/>
                  <a:gd name="connsiteY4" fmla="*/ 717380 h 848009"/>
                  <a:gd name="connsiteX5" fmla="*/ 2576946 w 2945080"/>
                  <a:gd name="connsiteY5" fmla="*/ 800507 h 848009"/>
                  <a:gd name="connsiteX6" fmla="*/ 2945080 w 2945080"/>
                  <a:gd name="connsiteY6" fmla="*/ 622377 h 848009"/>
                  <a:gd name="connsiteX7" fmla="*/ 2493818 w 2945080"/>
                  <a:gd name="connsiteY7" fmla="*/ 479874 h 848009"/>
                  <a:gd name="connsiteX8" fmla="*/ 2244436 w 2945080"/>
                  <a:gd name="connsiteY8" fmla="*/ 301744 h 848009"/>
                  <a:gd name="connsiteX9" fmla="*/ 1733797 w 2945080"/>
                  <a:gd name="connsiteY9" fmla="*/ 337370 h 848009"/>
                  <a:gd name="connsiteX10" fmla="*/ 1330036 w 2945080"/>
                  <a:gd name="connsiteY10" fmla="*/ 159240 h 848009"/>
                  <a:gd name="connsiteX11" fmla="*/ 308758 w 2945080"/>
                  <a:gd name="connsiteY11" fmla="*/ 28611 h 848009"/>
                  <a:gd name="connsiteX12" fmla="*/ 130628 w 2945080"/>
                  <a:gd name="connsiteY12" fmla="*/ 432372 h 848009"/>
                  <a:gd name="connsiteX13" fmla="*/ 0 w 2945080"/>
                  <a:gd name="connsiteY13" fmla="*/ 456123 h 848009"/>
                  <a:gd name="connsiteX14" fmla="*/ 308758 w 2945080"/>
                  <a:gd name="connsiteY14" fmla="*/ 586751 h 848009"/>
                  <a:gd name="connsiteX0" fmla="*/ 308758 w 2945080"/>
                  <a:gd name="connsiteY0" fmla="*/ 586751 h 848009"/>
                  <a:gd name="connsiteX1" fmla="*/ 665018 w 2945080"/>
                  <a:gd name="connsiteY1" fmla="*/ 836133 h 848009"/>
                  <a:gd name="connsiteX2" fmla="*/ 1128156 w 2945080"/>
                  <a:gd name="connsiteY2" fmla="*/ 741131 h 848009"/>
                  <a:gd name="connsiteX3" fmla="*/ 1650671 w 2945080"/>
                  <a:gd name="connsiteY3" fmla="*/ 848009 h 848009"/>
                  <a:gd name="connsiteX4" fmla="*/ 2066307 w 2945080"/>
                  <a:gd name="connsiteY4" fmla="*/ 717380 h 848009"/>
                  <a:gd name="connsiteX5" fmla="*/ 2576946 w 2945080"/>
                  <a:gd name="connsiteY5" fmla="*/ 800507 h 848009"/>
                  <a:gd name="connsiteX6" fmla="*/ 2945080 w 2945080"/>
                  <a:gd name="connsiteY6" fmla="*/ 622377 h 848009"/>
                  <a:gd name="connsiteX7" fmla="*/ 2493818 w 2945080"/>
                  <a:gd name="connsiteY7" fmla="*/ 479874 h 848009"/>
                  <a:gd name="connsiteX8" fmla="*/ 2244436 w 2945080"/>
                  <a:gd name="connsiteY8" fmla="*/ 301744 h 848009"/>
                  <a:gd name="connsiteX9" fmla="*/ 1733797 w 2945080"/>
                  <a:gd name="connsiteY9" fmla="*/ 337370 h 848009"/>
                  <a:gd name="connsiteX10" fmla="*/ 1330036 w 2945080"/>
                  <a:gd name="connsiteY10" fmla="*/ 159240 h 848009"/>
                  <a:gd name="connsiteX11" fmla="*/ 308758 w 2945080"/>
                  <a:gd name="connsiteY11" fmla="*/ 28611 h 848009"/>
                  <a:gd name="connsiteX12" fmla="*/ 130628 w 2945080"/>
                  <a:gd name="connsiteY12" fmla="*/ 432372 h 848009"/>
                  <a:gd name="connsiteX13" fmla="*/ 0 w 2945080"/>
                  <a:gd name="connsiteY13" fmla="*/ 456123 h 848009"/>
                  <a:gd name="connsiteX14" fmla="*/ 308758 w 2945080"/>
                  <a:gd name="connsiteY14" fmla="*/ 586751 h 848009"/>
                  <a:gd name="connsiteX0" fmla="*/ 308758 w 2945080"/>
                  <a:gd name="connsiteY0" fmla="*/ 586751 h 848009"/>
                  <a:gd name="connsiteX1" fmla="*/ 665018 w 2945080"/>
                  <a:gd name="connsiteY1" fmla="*/ 836133 h 848009"/>
                  <a:gd name="connsiteX2" fmla="*/ 1128156 w 2945080"/>
                  <a:gd name="connsiteY2" fmla="*/ 741131 h 848009"/>
                  <a:gd name="connsiteX3" fmla="*/ 1650671 w 2945080"/>
                  <a:gd name="connsiteY3" fmla="*/ 848009 h 848009"/>
                  <a:gd name="connsiteX4" fmla="*/ 2066307 w 2945080"/>
                  <a:gd name="connsiteY4" fmla="*/ 717380 h 848009"/>
                  <a:gd name="connsiteX5" fmla="*/ 2576946 w 2945080"/>
                  <a:gd name="connsiteY5" fmla="*/ 800507 h 848009"/>
                  <a:gd name="connsiteX6" fmla="*/ 2945080 w 2945080"/>
                  <a:gd name="connsiteY6" fmla="*/ 622377 h 848009"/>
                  <a:gd name="connsiteX7" fmla="*/ 2493818 w 2945080"/>
                  <a:gd name="connsiteY7" fmla="*/ 479874 h 848009"/>
                  <a:gd name="connsiteX8" fmla="*/ 2244436 w 2945080"/>
                  <a:gd name="connsiteY8" fmla="*/ 301744 h 848009"/>
                  <a:gd name="connsiteX9" fmla="*/ 1733797 w 2945080"/>
                  <a:gd name="connsiteY9" fmla="*/ 337370 h 848009"/>
                  <a:gd name="connsiteX10" fmla="*/ 1330036 w 2945080"/>
                  <a:gd name="connsiteY10" fmla="*/ 159240 h 848009"/>
                  <a:gd name="connsiteX11" fmla="*/ 308758 w 2945080"/>
                  <a:gd name="connsiteY11" fmla="*/ 28611 h 848009"/>
                  <a:gd name="connsiteX12" fmla="*/ 130628 w 2945080"/>
                  <a:gd name="connsiteY12" fmla="*/ 432372 h 848009"/>
                  <a:gd name="connsiteX13" fmla="*/ 0 w 2945080"/>
                  <a:gd name="connsiteY13" fmla="*/ 456123 h 848009"/>
                  <a:gd name="connsiteX14" fmla="*/ 308758 w 2945080"/>
                  <a:gd name="connsiteY14" fmla="*/ 586751 h 848009"/>
                  <a:gd name="connsiteX0" fmla="*/ 308758 w 2945080"/>
                  <a:gd name="connsiteY0" fmla="*/ 586751 h 848009"/>
                  <a:gd name="connsiteX1" fmla="*/ 665018 w 2945080"/>
                  <a:gd name="connsiteY1" fmla="*/ 836133 h 848009"/>
                  <a:gd name="connsiteX2" fmla="*/ 1128156 w 2945080"/>
                  <a:gd name="connsiteY2" fmla="*/ 741131 h 848009"/>
                  <a:gd name="connsiteX3" fmla="*/ 1650671 w 2945080"/>
                  <a:gd name="connsiteY3" fmla="*/ 848009 h 848009"/>
                  <a:gd name="connsiteX4" fmla="*/ 2066307 w 2945080"/>
                  <a:gd name="connsiteY4" fmla="*/ 717380 h 848009"/>
                  <a:gd name="connsiteX5" fmla="*/ 2576946 w 2945080"/>
                  <a:gd name="connsiteY5" fmla="*/ 800507 h 848009"/>
                  <a:gd name="connsiteX6" fmla="*/ 2945080 w 2945080"/>
                  <a:gd name="connsiteY6" fmla="*/ 622377 h 848009"/>
                  <a:gd name="connsiteX7" fmla="*/ 2493818 w 2945080"/>
                  <a:gd name="connsiteY7" fmla="*/ 479874 h 848009"/>
                  <a:gd name="connsiteX8" fmla="*/ 2244436 w 2945080"/>
                  <a:gd name="connsiteY8" fmla="*/ 301744 h 848009"/>
                  <a:gd name="connsiteX9" fmla="*/ 1733797 w 2945080"/>
                  <a:gd name="connsiteY9" fmla="*/ 337370 h 848009"/>
                  <a:gd name="connsiteX10" fmla="*/ 1330036 w 2945080"/>
                  <a:gd name="connsiteY10" fmla="*/ 159240 h 848009"/>
                  <a:gd name="connsiteX11" fmla="*/ 308758 w 2945080"/>
                  <a:gd name="connsiteY11" fmla="*/ 28611 h 848009"/>
                  <a:gd name="connsiteX12" fmla="*/ 130628 w 2945080"/>
                  <a:gd name="connsiteY12" fmla="*/ 432372 h 848009"/>
                  <a:gd name="connsiteX13" fmla="*/ 0 w 2945080"/>
                  <a:gd name="connsiteY13" fmla="*/ 456123 h 848009"/>
                  <a:gd name="connsiteX14" fmla="*/ 308758 w 2945080"/>
                  <a:gd name="connsiteY14" fmla="*/ 586751 h 848009"/>
                  <a:gd name="connsiteX0" fmla="*/ 308758 w 2945080"/>
                  <a:gd name="connsiteY0" fmla="*/ 586751 h 848009"/>
                  <a:gd name="connsiteX1" fmla="*/ 665018 w 2945080"/>
                  <a:gd name="connsiteY1" fmla="*/ 836133 h 848009"/>
                  <a:gd name="connsiteX2" fmla="*/ 1128156 w 2945080"/>
                  <a:gd name="connsiteY2" fmla="*/ 741131 h 848009"/>
                  <a:gd name="connsiteX3" fmla="*/ 1650671 w 2945080"/>
                  <a:gd name="connsiteY3" fmla="*/ 848009 h 848009"/>
                  <a:gd name="connsiteX4" fmla="*/ 2066307 w 2945080"/>
                  <a:gd name="connsiteY4" fmla="*/ 717380 h 848009"/>
                  <a:gd name="connsiteX5" fmla="*/ 2576946 w 2945080"/>
                  <a:gd name="connsiteY5" fmla="*/ 800507 h 848009"/>
                  <a:gd name="connsiteX6" fmla="*/ 2945080 w 2945080"/>
                  <a:gd name="connsiteY6" fmla="*/ 622377 h 848009"/>
                  <a:gd name="connsiteX7" fmla="*/ 2683823 w 2945080"/>
                  <a:gd name="connsiteY7" fmla="*/ 527376 h 848009"/>
                  <a:gd name="connsiteX8" fmla="*/ 2244436 w 2945080"/>
                  <a:gd name="connsiteY8" fmla="*/ 301744 h 848009"/>
                  <a:gd name="connsiteX9" fmla="*/ 1733797 w 2945080"/>
                  <a:gd name="connsiteY9" fmla="*/ 337370 h 848009"/>
                  <a:gd name="connsiteX10" fmla="*/ 1330036 w 2945080"/>
                  <a:gd name="connsiteY10" fmla="*/ 159240 h 848009"/>
                  <a:gd name="connsiteX11" fmla="*/ 308758 w 2945080"/>
                  <a:gd name="connsiteY11" fmla="*/ 28611 h 848009"/>
                  <a:gd name="connsiteX12" fmla="*/ 130628 w 2945080"/>
                  <a:gd name="connsiteY12" fmla="*/ 432372 h 848009"/>
                  <a:gd name="connsiteX13" fmla="*/ 0 w 2945080"/>
                  <a:gd name="connsiteY13" fmla="*/ 456123 h 848009"/>
                  <a:gd name="connsiteX14" fmla="*/ 308758 w 2945080"/>
                  <a:gd name="connsiteY14" fmla="*/ 586751 h 848009"/>
                  <a:gd name="connsiteX0" fmla="*/ 308758 w 3075709"/>
                  <a:gd name="connsiteY0" fmla="*/ 586751 h 848009"/>
                  <a:gd name="connsiteX1" fmla="*/ 665018 w 3075709"/>
                  <a:gd name="connsiteY1" fmla="*/ 836133 h 848009"/>
                  <a:gd name="connsiteX2" fmla="*/ 1128156 w 3075709"/>
                  <a:gd name="connsiteY2" fmla="*/ 741131 h 848009"/>
                  <a:gd name="connsiteX3" fmla="*/ 1650671 w 3075709"/>
                  <a:gd name="connsiteY3" fmla="*/ 848009 h 848009"/>
                  <a:gd name="connsiteX4" fmla="*/ 2066307 w 3075709"/>
                  <a:gd name="connsiteY4" fmla="*/ 717380 h 848009"/>
                  <a:gd name="connsiteX5" fmla="*/ 2576946 w 3075709"/>
                  <a:gd name="connsiteY5" fmla="*/ 800507 h 848009"/>
                  <a:gd name="connsiteX6" fmla="*/ 3075709 w 3075709"/>
                  <a:gd name="connsiteY6" fmla="*/ 634252 h 848009"/>
                  <a:gd name="connsiteX7" fmla="*/ 2683823 w 3075709"/>
                  <a:gd name="connsiteY7" fmla="*/ 527376 h 848009"/>
                  <a:gd name="connsiteX8" fmla="*/ 2244436 w 3075709"/>
                  <a:gd name="connsiteY8" fmla="*/ 301744 h 848009"/>
                  <a:gd name="connsiteX9" fmla="*/ 1733797 w 3075709"/>
                  <a:gd name="connsiteY9" fmla="*/ 337370 h 848009"/>
                  <a:gd name="connsiteX10" fmla="*/ 1330036 w 3075709"/>
                  <a:gd name="connsiteY10" fmla="*/ 159240 h 848009"/>
                  <a:gd name="connsiteX11" fmla="*/ 308758 w 3075709"/>
                  <a:gd name="connsiteY11" fmla="*/ 28611 h 848009"/>
                  <a:gd name="connsiteX12" fmla="*/ 130628 w 3075709"/>
                  <a:gd name="connsiteY12" fmla="*/ 432372 h 848009"/>
                  <a:gd name="connsiteX13" fmla="*/ 0 w 3075709"/>
                  <a:gd name="connsiteY13" fmla="*/ 456123 h 848009"/>
                  <a:gd name="connsiteX14" fmla="*/ 308758 w 3075709"/>
                  <a:gd name="connsiteY14" fmla="*/ 586751 h 848009"/>
                  <a:gd name="connsiteX0" fmla="*/ 190005 w 3075709"/>
                  <a:gd name="connsiteY0" fmla="*/ 764881 h 848009"/>
                  <a:gd name="connsiteX1" fmla="*/ 665018 w 3075709"/>
                  <a:gd name="connsiteY1" fmla="*/ 836133 h 848009"/>
                  <a:gd name="connsiteX2" fmla="*/ 1128156 w 3075709"/>
                  <a:gd name="connsiteY2" fmla="*/ 741131 h 848009"/>
                  <a:gd name="connsiteX3" fmla="*/ 1650671 w 3075709"/>
                  <a:gd name="connsiteY3" fmla="*/ 848009 h 848009"/>
                  <a:gd name="connsiteX4" fmla="*/ 2066307 w 3075709"/>
                  <a:gd name="connsiteY4" fmla="*/ 717380 h 848009"/>
                  <a:gd name="connsiteX5" fmla="*/ 2576946 w 3075709"/>
                  <a:gd name="connsiteY5" fmla="*/ 800507 h 848009"/>
                  <a:gd name="connsiteX6" fmla="*/ 3075709 w 3075709"/>
                  <a:gd name="connsiteY6" fmla="*/ 634252 h 848009"/>
                  <a:gd name="connsiteX7" fmla="*/ 2683823 w 3075709"/>
                  <a:gd name="connsiteY7" fmla="*/ 527376 h 848009"/>
                  <a:gd name="connsiteX8" fmla="*/ 2244436 w 3075709"/>
                  <a:gd name="connsiteY8" fmla="*/ 301744 h 848009"/>
                  <a:gd name="connsiteX9" fmla="*/ 1733797 w 3075709"/>
                  <a:gd name="connsiteY9" fmla="*/ 337370 h 848009"/>
                  <a:gd name="connsiteX10" fmla="*/ 1330036 w 3075709"/>
                  <a:gd name="connsiteY10" fmla="*/ 159240 h 848009"/>
                  <a:gd name="connsiteX11" fmla="*/ 308758 w 3075709"/>
                  <a:gd name="connsiteY11" fmla="*/ 28611 h 848009"/>
                  <a:gd name="connsiteX12" fmla="*/ 130628 w 3075709"/>
                  <a:gd name="connsiteY12" fmla="*/ 432372 h 848009"/>
                  <a:gd name="connsiteX13" fmla="*/ 0 w 3075709"/>
                  <a:gd name="connsiteY13" fmla="*/ 456123 h 848009"/>
                  <a:gd name="connsiteX14" fmla="*/ 190005 w 3075709"/>
                  <a:gd name="connsiteY14" fmla="*/ 764881 h 848009"/>
                  <a:gd name="connsiteX0" fmla="*/ 261257 w 3146961"/>
                  <a:gd name="connsiteY0" fmla="*/ 764881 h 848009"/>
                  <a:gd name="connsiteX1" fmla="*/ 736270 w 3146961"/>
                  <a:gd name="connsiteY1" fmla="*/ 836133 h 848009"/>
                  <a:gd name="connsiteX2" fmla="*/ 1199408 w 3146961"/>
                  <a:gd name="connsiteY2" fmla="*/ 741131 h 848009"/>
                  <a:gd name="connsiteX3" fmla="*/ 1721923 w 3146961"/>
                  <a:gd name="connsiteY3" fmla="*/ 848009 h 848009"/>
                  <a:gd name="connsiteX4" fmla="*/ 2137559 w 3146961"/>
                  <a:gd name="connsiteY4" fmla="*/ 717380 h 848009"/>
                  <a:gd name="connsiteX5" fmla="*/ 2648198 w 3146961"/>
                  <a:gd name="connsiteY5" fmla="*/ 800507 h 848009"/>
                  <a:gd name="connsiteX6" fmla="*/ 3146961 w 3146961"/>
                  <a:gd name="connsiteY6" fmla="*/ 634252 h 848009"/>
                  <a:gd name="connsiteX7" fmla="*/ 2755075 w 3146961"/>
                  <a:gd name="connsiteY7" fmla="*/ 527376 h 848009"/>
                  <a:gd name="connsiteX8" fmla="*/ 2315688 w 3146961"/>
                  <a:gd name="connsiteY8" fmla="*/ 301744 h 848009"/>
                  <a:gd name="connsiteX9" fmla="*/ 1805049 w 3146961"/>
                  <a:gd name="connsiteY9" fmla="*/ 337370 h 848009"/>
                  <a:gd name="connsiteX10" fmla="*/ 1401288 w 3146961"/>
                  <a:gd name="connsiteY10" fmla="*/ 159240 h 848009"/>
                  <a:gd name="connsiteX11" fmla="*/ 380010 w 3146961"/>
                  <a:gd name="connsiteY11" fmla="*/ 28611 h 848009"/>
                  <a:gd name="connsiteX12" fmla="*/ 201880 w 3146961"/>
                  <a:gd name="connsiteY12" fmla="*/ 432372 h 848009"/>
                  <a:gd name="connsiteX13" fmla="*/ 0 w 3146961"/>
                  <a:gd name="connsiteY13" fmla="*/ 658003 h 848009"/>
                  <a:gd name="connsiteX14" fmla="*/ 261257 w 3146961"/>
                  <a:gd name="connsiteY14" fmla="*/ 764881 h 848009"/>
                  <a:gd name="connsiteX0" fmla="*/ 261257 w 3146961"/>
                  <a:gd name="connsiteY0" fmla="*/ 764881 h 848009"/>
                  <a:gd name="connsiteX1" fmla="*/ 736270 w 3146961"/>
                  <a:gd name="connsiteY1" fmla="*/ 836133 h 848009"/>
                  <a:gd name="connsiteX2" fmla="*/ 1199408 w 3146961"/>
                  <a:gd name="connsiteY2" fmla="*/ 741131 h 848009"/>
                  <a:gd name="connsiteX3" fmla="*/ 1721923 w 3146961"/>
                  <a:gd name="connsiteY3" fmla="*/ 848009 h 848009"/>
                  <a:gd name="connsiteX4" fmla="*/ 2137559 w 3146961"/>
                  <a:gd name="connsiteY4" fmla="*/ 717380 h 848009"/>
                  <a:gd name="connsiteX5" fmla="*/ 2648198 w 3146961"/>
                  <a:gd name="connsiteY5" fmla="*/ 800507 h 848009"/>
                  <a:gd name="connsiteX6" fmla="*/ 3146961 w 3146961"/>
                  <a:gd name="connsiteY6" fmla="*/ 634252 h 848009"/>
                  <a:gd name="connsiteX7" fmla="*/ 2755075 w 3146961"/>
                  <a:gd name="connsiteY7" fmla="*/ 527376 h 848009"/>
                  <a:gd name="connsiteX8" fmla="*/ 2315688 w 3146961"/>
                  <a:gd name="connsiteY8" fmla="*/ 301744 h 848009"/>
                  <a:gd name="connsiteX9" fmla="*/ 1805049 w 3146961"/>
                  <a:gd name="connsiteY9" fmla="*/ 337370 h 848009"/>
                  <a:gd name="connsiteX10" fmla="*/ 1401288 w 3146961"/>
                  <a:gd name="connsiteY10" fmla="*/ 159240 h 848009"/>
                  <a:gd name="connsiteX11" fmla="*/ 380010 w 3146961"/>
                  <a:gd name="connsiteY11" fmla="*/ 28611 h 848009"/>
                  <a:gd name="connsiteX12" fmla="*/ 201880 w 3146961"/>
                  <a:gd name="connsiteY12" fmla="*/ 432372 h 848009"/>
                  <a:gd name="connsiteX13" fmla="*/ 0 w 3146961"/>
                  <a:gd name="connsiteY13" fmla="*/ 658003 h 848009"/>
                  <a:gd name="connsiteX14" fmla="*/ 261257 w 3146961"/>
                  <a:gd name="connsiteY14" fmla="*/ 764881 h 848009"/>
                  <a:gd name="connsiteX0" fmla="*/ 261257 w 3146961"/>
                  <a:gd name="connsiteY0" fmla="*/ 764881 h 848009"/>
                  <a:gd name="connsiteX1" fmla="*/ 736270 w 3146961"/>
                  <a:gd name="connsiteY1" fmla="*/ 836133 h 848009"/>
                  <a:gd name="connsiteX2" fmla="*/ 1199408 w 3146961"/>
                  <a:gd name="connsiteY2" fmla="*/ 741131 h 848009"/>
                  <a:gd name="connsiteX3" fmla="*/ 1721923 w 3146961"/>
                  <a:gd name="connsiteY3" fmla="*/ 848009 h 848009"/>
                  <a:gd name="connsiteX4" fmla="*/ 2137559 w 3146961"/>
                  <a:gd name="connsiteY4" fmla="*/ 717380 h 848009"/>
                  <a:gd name="connsiteX5" fmla="*/ 2648198 w 3146961"/>
                  <a:gd name="connsiteY5" fmla="*/ 800507 h 848009"/>
                  <a:gd name="connsiteX6" fmla="*/ 3146961 w 3146961"/>
                  <a:gd name="connsiteY6" fmla="*/ 634252 h 848009"/>
                  <a:gd name="connsiteX7" fmla="*/ 2755075 w 3146961"/>
                  <a:gd name="connsiteY7" fmla="*/ 527376 h 848009"/>
                  <a:gd name="connsiteX8" fmla="*/ 2315688 w 3146961"/>
                  <a:gd name="connsiteY8" fmla="*/ 301744 h 848009"/>
                  <a:gd name="connsiteX9" fmla="*/ 1805049 w 3146961"/>
                  <a:gd name="connsiteY9" fmla="*/ 337370 h 848009"/>
                  <a:gd name="connsiteX10" fmla="*/ 1401288 w 3146961"/>
                  <a:gd name="connsiteY10" fmla="*/ 159240 h 848009"/>
                  <a:gd name="connsiteX11" fmla="*/ 380010 w 3146961"/>
                  <a:gd name="connsiteY11" fmla="*/ 28611 h 848009"/>
                  <a:gd name="connsiteX12" fmla="*/ 201880 w 3146961"/>
                  <a:gd name="connsiteY12" fmla="*/ 432372 h 848009"/>
                  <a:gd name="connsiteX13" fmla="*/ 0 w 3146961"/>
                  <a:gd name="connsiteY13" fmla="*/ 658003 h 848009"/>
                  <a:gd name="connsiteX14" fmla="*/ 261257 w 3146961"/>
                  <a:gd name="connsiteY14" fmla="*/ 764881 h 848009"/>
                  <a:gd name="connsiteX0" fmla="*/ 261257 w 3146961"/>
                  <a:gd name="connsiteY0" fmla="*/ 773891 h 857019"/>
                  <a:gd name="connsiteX1" fmla="*/ 736270 w 3146961"/>
                  <a:gd name="connsiteY1" fmla="*/ 845143 h 857019"/>
                  <a:gd name="connsiteX2" fmla="*/ 1199408 w 3146961"/>
                  <a:gd name="connsiteY2" fmla="*/ 750141 h 857019"/>
                  <a:gd name="connsiteX3" fmla="*/ 1721923 w 3146961"/>
                  <a:gd name="connsiteY3" fmla="*/ 857019 h 857019"/>
                  <a:gd name="connsiteX4" fmla="*/ 2137559 w 3146961"/>
                  <a:gd name="connsiteY4" fmla="*/ 726390 h 857019"/>
                  <a:gd name="connsiteX5" fmla="*/ 2648198 w 3146961"/>
                  <a:gd name="connsiteY5" fmla="*/ 809517 h 857019"/>
                  <a:gd name="connsiteX6" fmla="*/ 3146961 w 3146961"/>
                  <a:gd name="connsiteY6" fmla="*/ 643262 h 857019"/>
                  <a:gd name="connsiteX7" fmla="*/ 2755075 w 3146961"/>
                  <a:gd name="connsiteY7" fmla="*/ 536386 h 857019"/>
                  <a:gd name="connsiteX8" fmla="*/ 2315688 w 3146961"/>
                  <a:gd name="connsiteY8" fmla="*/ 310754 h 857019"/>
                  <a:gd name="connsiteX9" fmla="*/ 1805049 w 3146961"/>
                  <a:gd name="connsiteY9" fmla="*/ 346380 h 857019"/>
                  <a:gd name="connsiteX10" fmla="*/ 1401288 w 3146961"/>
                  <a:gd name="connsiteY10" fmla="*/ 168250 h 857019"/>
                  <a:gd name="connsiteX11" fmla="*/ 380010 w 3146961"/>
                  <a:gd name="connsiteY11" fmla="*/ 37621 h 857019"/>
                  <a:gd name="connsiteX12" fmla="*/ 201880 w 3146961"/>
                  <a:gd name="connsiteY12" fmla="*/ 441382 h 857019"/>
                  <a:gd name="connsiteX13" fmla="*/ 0 w 3146961"/>
                  <a:gd name="connsiteY13" fmla="*/ 667013 h 857019"/>
                  <a:gd name="connsiteX14" fmla="*/ 261257 w 3146961"/>
                  <a:gd name="connsiteY14" fmla="*/ 773891 h 857019"/>
                  <a:gd name="connsiteX0" fmla="*/ 261257 w 3146961"/>
                  <a:gd name="connsiteY0" fmla="*/ 773891 h 857019"/>
                  <a:gd name="connsiteX1" fmla="*/ 736270 w 3146961"/>
                  <a:gd name="connsiteY1" fmla="*/ 845143 h 857019"/>
                  <a:gd name="connsiteX2" fmla="*/ 1199408 w 3146961"/>
                  <a:gd name="connsiteY2" fmla="*/ 750141 h 857019"/>
                  <a:gd name="connsiteX3" fmla="*/ 1721923 w 3146961"/>
                  <a:gd name="connsiteY3" fmla="*/ 857019 h 857019"/>
                  <a:gd name="connsiteX4" fmla="*/ 2137559 w 3146961"/>
                  <a:gd name="connsiteY4" fmla="*/ 726390 h 857019"/>
                  <a:gd name="connsiteX5" fmla="*/ 2648198 w 3146961"/>
                  <a:gd name="connsiteY5" fmla="*/ 809517 h 857019"/>
                  <a:gd name="connsiteX6" fmla="*/ 3146961 w 3146961"/>
                  <a:gd name="connsiteY6" fmla="*/ 643262 h 857019"/>
                  <a:gd name="connsiteX7" fmla="*/ 2755075 w 3146961"/>
                  <a:gd name="connsiteY7" fmla="*/ 536386 h 857019"/>
                  <a:gd name="connsiteX8" fmla="*/ 2315688 w 3146961"/>
                  <a:gd name="connsiteY8" fmla="*/ 310754 h 857019"/>
                  <a:gd name="connsiteX9" fmla="*/ 1805049 w 3146961"/>
                  <a:gd name="connsiteY9" fmla="*/ 346380 h 857019"/>
                  <a:gd name="connsiteX10" fmla="*/ 1401288 w 3146961"/>
                  <a:gd name="connsiteY10" fmla="*/ 168250 h 857019"/>
                  <a:gd name="connsiteX11" fmla="*/ 380010 w 3146961"/>
                  <a:gd name="connsiteY11" fmla="*/ 37621 h 857019"/>
                  <a:gd name="connsiteX12" fmla="*/ 201880 w 3146961"/>
                  <a:gd name="connsiteY12" fmla="*/ 441382 h 857019"/>
                  <a:gd name="connsiteX13" fmla="*/ 0 w 3146961"/>
                  <a:gd name="connsiteY13" fmla="*/ 667013 h 857019"/>
                  <a:gd name="connsiteX14" fmla="*/ 261257 w 3146961"/>
                  <a:gd name="connsiteY14" fmla="*/ 773891 h 857019"/>
                  <a:gd name="connsiteX0" fmla="*/ 261257 w 3146961"/>
                  <a:gd name="connsiteY0" fmla="*/ 773891 h 857019"/>
                  <a:gd name="connsiteX1" fmla="*/ 736270 w 3146961"/>
                  <a:gd name="connsiteY1" fmla="*/ 845143 h 857019"/>
                  <a:gd name="connsiteX2" fmla="*/ 1199408 w 3146961"/>
                  <a:gd name="connsiteY2" fmla="*/ 750141 h 857019"/>
                  <a:gd name="connsiteX3" fmla="*/ 1721923 w 3146961"/>
                  <a:gd name="connsiteY3" fmla="*/ 857019 h 857019"/>
                  <a:gd name="connsiteX4" fmla="*/ 2137559 w 3146961"/>
                  <a:gd name="connsiteY4" fmla="*/ 726390 h 857019"/>
                  <a:gd name="connsiteX5" fmla="*/ 2648198 w 3146961"/>
                  <a:gd name="connsiteY5" fmla="*/ 809517 h 857019"/>
                  <a:gd name="connsiteX6" fmla="*/ 3146961 w 3146961"/>
                  <a:gd name="connsiteY6" fmla="*/ 643262 h 857019"/>
                  <a:gd name="connsiteX7" fmla="*/ 2755075 w 3146961"/>
                  <a:gd name="connsiteY7" fmla="*/ 536386 h 857019"/>
                  <a:gd name="connsiteX8" fmla="*/ 2315688 w 3146961"/>
                  <a:gd name="connsiteY8" fmla="*/ 310754 h 857019"/>
                  <a:gd name="connsiteX9" fmla="*/ 1805049 w 3146961"/>
                  <a:gd name="connsiteY9" fmla="*/ 346380 h 857019"/>
                  <a:gd name="connsiteX10" fmla="*/ 1401288 w 3146961"/>
                  <a:gd name="connsiteY10" fmla="*/ 168250 h 857019"/>
                  <a:gd name="connsiteX11" fmla="*/ 380010 w 3146961"/>
                  <a:gd name="connsiteY11" fmla="*/ 37621 h 857019"/>
                  <a:gd name="connsiteX12" fmla="*/ 201880 w 3146961"/>
                  <a:gd name="connsiteY12" fmla="*/ 441382 h 857019"/>
                  <a:gd name="connsiteX13" fmla="*/ 0 w 3146961"/>
                  <a:gd name="connsiteY13" fmla="*/ 667013 h 857019"/>
                  <a:gd name="connsiteX14" fmla="*/ 261257 w 3146961"/>
                  <a:gd name="connsiteY14" fmla="*/ 773891 h 857019"/>
                  <a:gd name="connsiteX0" fmla="*/ 261257 w 3146961"/>
                  <a:gd name="connsiteY0" fmla="*/ 773891 h 857019"/>
                  <a:gd name="connsiteX1" fmla="*/ 736270 w 3146961"/>
                  <a:gd name="connsiteY1" fmla="*/ 845143 h 857019"/>
                  <a:gd name="connsiteX2" fmla="*/ 1199408 w 3146961"/>
                  <a:gd name="connsiteY2" fmla="*/ 750141 h 857019"/>
                  <a:gd name="connsiteX3" fmla="*/ 1721923 w 3146961"/>
                  <a:gd name="connsiteY3" fmla="*/ 857019 h 857019"/>
                  <a:gd name="connsiteX4" fmla="*/ 2137559 w 3146961"/>
                  <a:gd name="connsiteY4" fmla="*/ 726390 h 857019"/>
                  <a:gd name="connsiteX5" fmla="*/ 2648198 w 3146961"/>
                  <a:gd name="connsiteY5" fmla="*/ 809517 h 857019"/>
                  <a:gd name="connsiteX6" fmla="*/ 3146961 w 3146961"/>
                  <a:gd name="connsiteY6" fmla="*/ 643262 h 857019"/>
                  <a:gd name="connsiteX7" fmla="*/ 2755075 w 3146961"/>
                  <a:gd name="connsiteY7" fmla="*/ 536386 h 857019"/>
                  <a:gd name="connsiteX8" fmla="*/ 2315688 w 3146961"/>
                  <a:gd name="connsiteY8" fmla="*/ 310754 h 857019"/>
                  <a:gd name="connsiteX9" fmla="*/ 1805049 w 3146961"/>
                  <a:gd name="connsiteY9" fmla="*/ 275128 h 857019"/>
                  <a:gd name="connsiteX10" fmla="*/ 1401288 w 3146961"/>
                  <a:gd name="connsiteY10" fmla="*/ 168250 h 857019"/>
                  <a:gd name="connsiteX11" fmla="*/ 380010 w 3146961"/>
                  <a:gd name="connsiteY11" fmla="*/ 37621 h 857019"/>
                  <a:gd name="connsiteX12" fmla="*/ 201880 w 3146961"/>
                  <a:gd name="connsiteY12" fmla="*/ 441382 h 857019"/>
                  <a:gd name="connsiteX13" fmla="*/ 0 w 3146961"/>
                  <a:gd name="connsiteY13" fmla="*/ 667013 h 857019"/>
                  <a:gd name="connsiteX14" fmla="*/ 261257 w 3146961"/>
                  <a:gd name="connsiteY14" fmla="*/ 773891 h 857019"/>
                  <a:gd name="connsiteX0" fmla="*/ 261257 w 3146961"/>
                  <a:gd name="connsiteY0" fmla="*/ 773891 h 857019"/>
                  <a:gd name="connsiteX1" fmla="*/ 736270 w 3146961"/>
                  <a:gd name="connsiteY1" fmla="*/ 845143 h 857019"/>
                  <a:gd name="connsiteX2" fmla="*/ 1199408 w 3146961"/>
                  <a:gd name="connsiteY2" fmla="*/ 750141 h 857019"/>
                  <a:gd name="connsiteX3" fmla="*/ 1721923 w 3146961"/>
                  <a:gd name="connsiteY3" fmla="*/ 857019 h 857019"/>
                  <a:gd name="connsiteX4" fmla="*/ 2137559 w 3146961"/>
                  <a:gd name="connsiteY4" fmla="*/ 726390 h 857019"/>
                  <a:gd name="connsiteX5" fmla="*/ 2648198 w 3146961"/>
                  <a:gd name="connsiteY5" fmla="*/ 809517 h 857019"/>
                  <a:gd name="connsiteX6" fmla="*/ 3146961 w 3146961"/>
                  <a:gd name="connsiteY6" fmla="*/ 643262 h 857019"/>
                  <a:gd name="connsiteX7" fmla="*/ 2755075 w 3146961"/>
                  <a:gd name="connsiteY7" fmla="*/ 536386 h 857019"/>
                  <a:gd name="connsiteX8" fmla="*/ 2315688 w 3146961"/>
                  <a:gd name="connsiteY8" fmla="*/ 310754 h 857019"/>
                  <a:gd name="connsiteX9" fmla="*/ 1805049 w 3146961"/>
                  <a:gd name="connsiteY9" fmla="*/ 275128 h 857019"/>
                  <a:gd name="connsiteX10" fmla="*/ 1401288 w 3146961"/>
                  <a:gd name="connsiteY10" fmla="*/ 168250 h 857019"/>
                  <a:gd name="connsiteX11" fmla="*/ 380010 w 3146961"/>
                  <a:gd name="connsiteY11" fmla="*/ 37621 h 857019"/>
                  <a:gd name="connsiteX12" fmla="*/ 201880 w 3146961"/>
                  <a:gd name="connsiteY12" fmla="*/ 441382 h 857019"/>
                  <a:gd name="connsiteX13" fmla="*/ 0 w 3146961"/>
                  <a:gd name="connsiteY13" fmla="*/ 667013 h 857019"/>
                  <a:gd name="connsiteX14" fmla="*/ 261257 w 3146961"/>
                  <a:gd name="connsiteY14" fmla="*/ 773891 h 857019"/>
                  <a:gd name="connsiteX0" fmla="*/ 261257 w 3146961"/>
                  <a:gd name="connsiteY0" fmla="*/ 773891 h 857019"/>
                  <a:gd name="connsiteX1" fmla="*/ 736270 w 3146961"/>
                  <a:gd name="connsiteY1" fmla="*/ 845143 h 857019"/>
                  <a:gd name="connsiteX2" fmla="*/ 1199408 w 3146961"/>
                  <a:gd name="connsiteY2" fmla="*/ 750141 h 857019"/>
                  <a:gd name="connsiteX3" fmla="*/ 1721923 w 3146961"/>
                  <a:gd name="connsiteY3" fmla="*/ 857019 h 857019"/>
                  <a:gd name="connsiteX4" fmla="*/ 2137559 w 3146961"/>
                  <a:gd name="connsiteY4" fmla="*/ 726390 h 857019"/>
                  <a:gd name="connsiteX5" fmla="*/ 2648198 w 3146961"/>
                  <a:gd name="connsiteY5" fmla="*/ 809517 h 857019"/>
                  <a:gd name="connsiteX6" fmla="*/ 3146961 w 3146961"/>
                  <a:gd name="connsiteY6" fmla="*/ 643262 h 857019"/>
                  <a:gd name="connsiteX7" fmla="*/ 2755075 w 3146961"/>
                  <a:gd name="connsiteY7" fmla="*/ 536386 h 857019"/>
                  <a:gd name="connsiteX8" fmla="*/ 2315688 w 3146961"/>
                  <a:gd name="connsiteY8" fmla="*/ 310754 h 857019"/>
                  <a:gd name="connsiteX9" fmla="*/ 1805049 w 3146961"/>
                  <a:gd name="connsiteY9" fmla="*/ 275128 h 857019"/>
                  <a:gd name="connsiteX10" fmla="*/ 1401288 w 3146961"/>
                  <a:gd name="connsiteY10" fmla="*/ 168250 h 857019"/>
                  <a:gd name="connsiteX11" fmla="*/ 380010 w 3146961"/>
                  <a:gd name="connsiteY11" fmla="*/ 37621 h 857019"/>
                  <a:gd name="connsiteX12" fmla="*/ 201880 w 3146961"/>
                  <a:gd name="connsiteY12" fmla="*/ 441382 h 857019"/>
                  <a:gd name="connsiteX13" fmla="*/ 0 w 3146961"/>
                  <a:gd name="connsiteY13" fmla="*/ 667013 h 857019"/>
                  <a:gd name="connsiteX14" fmla="*/ 261257 w 3146961"/>
                  <a:gd name="connsiteY14" fmla="*/ 773891 h 857019"/>
                  <a:gd name="connsiteX0" fmla="*/ 261257 w 3146961"/>
                  <a:gd name="connsiteY0" fmla="*/ 773891 h 857019"/>
                  <a:gd name="connsiteX1" fmla="*/ 736270 w 3146961"/>
                  <a:gd name="connsiteY1" fmla="*/ 845143 h 857019"/>
                  <a:gd name="connsiteX2" fmla="*/ 1199408 w 3146961"/>
                  <a:gd name="connsiteY2" fmla="*/ 750141 h 857019"/>
                  <a:gd name="connsiteX3" fmla="*/ 1721923 w 3146961"/>
                  <a:gd name="connsiteY3" fmla="*/ 857019 h 857019"/>
                  <a:gd name="connsiteX4" fmla="*/ 2137559 w 3146961"/>
                  <a:gd name="connsiteY4" fmla="*/ 726390 h 857019"/>
                  <a:gd name="connsiteX5" fmla="*/ 2648198 w 3146961"/>
                  <a:gd name="connsiteY5" fmla="*/ 809517 h 857019"/>
                  <a:gd name="connsiteX6" fmla="*/ 3146961 w 3146961"/>
                  <a:gd name="connsiteY6" fmla="*/ 643262 h 857019"/>
                  <a:gd name="connsiteX7" fmla="*/ 2755075 w 3146961"/>
                  <a:gd name="connsiteY7" fmla="*/ 536386 h 857019"/>
                  <a:gd name="connsiteX8" fmla="*/ 2315688 w 3146961"/>
                  <a:gd name="connsiteY8" fmla="*/ 310754 h 857019"/>
                  <a:gd name="connsiteX9" fmla="*/ 1805049 w 3146961"/>
                  <a:gd name="connsiteY9" fmla="*/ 275128 h 857019"/>
                  <a:gd name="connsiteX10" fmla="*/ 1401288 w 3146961"/>
                  <a:gd name="connsiteY10" fmla="*/ 168250 h 857019"/>
                  <a:gd name="connsiteX11" fmla="*/ 380010 w 3146961"/>
                  <a:gd name="connsiteY11" fmla="*/ 37621 h 857019"/>
                  <a:gd name="connsiteX12" fmla="*/ 201880 w 3146961"/>
                  <a:gd name="connsiteY12" fmla="*/ 441382 h 857019"/>
                  <a:gd name="connsiteX13" fmla="*/ 0 w 3146961"/>
                  <a:gd name="connsiteY13" fmla="*/ 667013 h 857019"/>
                  <a:gd name="connsiteX14" fmla="*/ 261257 w 3146961"/>
                  <a:gd name="connsiteY14" fmla="*/ 773891 h 857019"/>
                  <a:gd name="connsiteX0" fmla="*/ 261257 w 3146961"/>
                  <a:gd name="connsiteY0" fmla="*/ 773891 h 857019"/>
                  <a:gd name="connsiteX1" fmla="*/ 736270 w 3146961"/>
                  <a:gd name="connsiteY1" fmla="*/ 845143 h 857019"/>
                  <a:gd name="connsiteX2" fmla="*/ 1199408 w 3146961"/>
                  <a:gd name="connsiteY2" fmla="*/ 750141 h 857019"/>
                  <a:gd name="connsiteX3" fmla="*/ 1721923 w 3146961"/>
                  <a:gd name="connsiteY3" fmla="*/ 857019 h 857019"/>
                  <a:gd name="connsiteX4" fmla="*/ 2137559 w 3146961"/>
                  <a:gd name="connsiteY4" fmla="*/ 726390 h 857019"/>
                  <a:gd name="connsiteX5" fmla="*/ 2648198 w 3146961"/>
                  <a:gd name="connsiteY5" fmla="*/ 809517 h 857019"/>
                  <a:gd name="connsiteX6" fmla="*/ 3146961 w 3146961"/>
                  <a:gd name="connsiteY6" fmla="*/ 643262 h 857019"/>
                  <a:gd name="connsiteX7" fmla="*/ 2755075 w 3146961"/>
                  <a:gd name="connsiteY7" fmla="*/ 536386 h 857019"/>
                  <a:gd name="connsiteX8" fmla="*/ 2315688 w 3146961"/>
                  <a:gd name="connsiteY8" fmla="*/ 310754 h 857019"/>
                  <a:gd name="connsiteX9" fmla="*/ 1401288 w 3146961"/>
                  <a:gd name="connsiteY9" fmla="*/ 168250 h 857019"/>
                  <a:gd name="connsiteX10" fmla="*/ 380010 w 3146961"/>
                  <a:gd name="connsiteY10" fmla="*/ 37621 h 857019"/>
                  <a:gd name="connsiteX11" fmla="*/ 201880 w 3146961"/>
                  <a:gd name="connsiteY11" fmla="*/ 441382 h 857019"/>
                  <a:gd name="connsiteX12" fmla="*/ 0 w 3146961"/>
                  <a:gd name="connsiteY12" fmla="*/ 667013 h 857019"/>
                  <a:gd name="connsiteX13" fmla="*/ 261257 w 3146961"/>
                  <a:gd name="connsiteY13" fmla="*/ 773891 h 857019"/>
                  <a:gd name="connsiteX0" fmla="*/ 261257 w 3146961"/>
                  <a:gd name="connsiteY0" fmla="*/ 773891 h 857019"/>
                  <a:gd name="connsiteX1" fmla="*/ 736270 w 3146961"/>
                  <a:gd name="connsiteY1" fmla="*/ 845143 h 857019"/>
                  <a:gd name="connsiteX2" fmla="*/ 1199408 w 3146961"/>
                  <a:gd name="connsiteY2" fmla="*/ 750141 h 857019"/>
                  <a:gd name="connsiteX3" fmla="*/ 1721923 w 3146961"/>
                  <a:gd name="connsiteY3" fmla="*/ 857019 h 857019"/>
                  <a:gd name="connsiteX4" fmla="*/ 2137559 w 3146961"/>
                  <a:gd name="connsiteY4" fmla="*/ 726390 h 857019"/>
                  <a:gd name="connsiteX5" fmla="*/ 2648198 w 3146961"/>
                  <a:gd name="connsiteY5" fmla="*/ 809517 h 857019"/>
                  <a:gd name="connsiteX6" fmla="*/ 3146961 w 3146961"/>
                  <a:gd name="connsiteY6" fmla="*/ 643262 h 857019"/>
                  <a:gd name="connsiteX7" fmla="*/ 2755075 w 3146961"/>
                  <a:gd name="connsiteY7" fmla="*/ 536386 h 857019"/>
                  <a:gd name="connsiteX8" fmla="*/ 2315688 w 3146961"/>
                  <a:gd name="connsiteY8" fmla="*/ 310754 h 857019"/>
                  <a:gd name="connsiteX9" fmla="*/ 1401288 w 3146961"/>
                  <a:gd name="connsiteY9" fmla="*/ 168250 h 857019"/>
                  <a:gd name="connsiteX10" fmla="*/ 380010 w 3146961"/>
                  <a:gd name="connsiteY10" fmla="*/ 37621 h 857019"/>
                  <a:gd name="connsiteX11" fmla="*/ 201880 w 3146961"/>
                  <a:gd name="connsiteY11" fmla="*/ 441382 h 857019"/>
                  <a:gd name="connsiteX12" fmla="*/ 0 w 3146961"/>
                  <a:gd name="connsiteY12" fmla="*/ 667013 h 857019"/>
                  <a:gd name="connsiteX13" fmla="*/ 261257 w 3146961"/>
                  <a:gd name="connsiteY13" fmla="*/ 773891 h 857019"/>
                  <a:gd name="connsiteX0" fmla="*/ 261257 w 3146961"/>
                  <a:gd name="connsiteY0" fmla="*/ 773891 h 857019"/>
                  <a:gd name="connsiteX1" fmla="*/ 736270 w 3146961"/>
                  <a:gd name="connsiteY1" fmla="*/ 845143 h 857019"/>
                  <a:gd name="connsiteX2" fmla="*/ 1199408 w 3146961"/>
                  <a:gd name="connsiteY2" fmla="*/ 750141 h 857019"/>
                  <a:gd name="connsiteX3" fmla="*/ 1721923 w 3146961"/>
                  <a:gd name="connsiteY3" fmla="*/ 857019 h 857019"/>
                  <a:gd name="connsiteX4" fmla="*/ 2137559 w 3146961"/>
                  <a:gd name="connsiteY4" fmla="*/ 726390 h 857019"/>
                  <a:gd name="connsiteX5" fmla="*/ 2648198 w 3146961"/>
                  <a:gd name="connsiteY5" fmla="*/ 809517 h 857019"/>
                  <a:gd name="connsiteX6" fmla="*/ 3146961 w 3146961"/>
                  <a:gd name="connsiteY6" fmla="*/ 643262 h 857019"/>
                  <a:gd name="connsiteX7" fmla="*/ 2755075 w 3146961"/>
                  <a:gd name="connsiteY7" fmla="*/ 536386 h 857019"/>
                  <a:gd name="connsiteX8" fmla="*/ 2161309 w 3146961"/>
                  <a:gd name="connsiteY8" fmla="*/ 239502 h 857019"/>
                  <a:gd name="connsiteX9" fmla="*/ 1401288 w 3146961"/>
                  <a:gd name="connsiteY9" fmla="*/ 168250 h 857019"/>
                  <a:gd name="connsiteX10" fmla="*/ 380010 w 3146961"/>
                  <a:gd name="connsiteY10" fmla="*/ 37621 h 857019"/>
                  <a:gd name="connsiteX11" fmla="*/ 201880 w 3146961"/>
                  <a:gd name="connsiteY11" fmla="*/ 441382 h 857019"/>
                  <a:gd name="connsiteX12" fmla="*/ 0 w 3146961"/>
                  <a:gd name="connsiteY12" fmla="*/ 667013 h 857019"/>
                  <a:gd name="connsiteX13" fmla="*/ 261257 w 3146961"/>
                  <a:gd name="connsiteY13" fmla="*/ 773891 h 857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6961" h="857019">
                    <a:moveTo>
                      <a:pt x="261257" y="773891"/>
                    </a:moveTo>
                    <a:cubicBezTo>
                      <a:pt x="411678" y="845143"/>
                      <a:pt x="443346" y="797642"/>
                      <a:pt x="736270" y="845143"/>
                    </a:cubicBezTo>
                    <a:cubicBezTo>
                      <a:pt x="973776" y="837226"/>
                      <a:pt x="878775" y="758058"/>
                      <a:pt x="1199408" y="750141"/>
                    </a:cubicBezTo>
                    <a:cubicBezTo>
                      <a:pt x="1524000" y="765975"/>
                      <a:pt x="1314204" y="841185"/>
                      <a:pt x="1721923" y="857019"/>
                    </a:cubicBezTo>
                    <a:cubicBezTo>
                      <a:pt x="1894115" y="847123"/>
                      <a:pt x="1868385" y="763995"/>
                      <a:pt x="2137559" y="726390"/>
                    </a:cubicBezTo>
                    <a:cubicBezTo>
                      <a:pt x="2410691" y="718473"/>
                      <a:pt x="2458192" y="781808"/>
                      <a:pt x="2648198" y="809517"/>
                    </a:cubicBezTo>
                    <a:cubicBezTo>
                      <a:pt x="2933206" y="773891"/>
                      <a:pt x="2992582" y="714514"/>
                      <a:pt x="3146961" y="643262"/>
                    </a:cubicBezTo>
                    <a:cubicBezTo>
                      <a:pt x="2996540" y="595761"/>
                      <a:pt x="2988623" y="655139"/>
                      <a:pt x="2755075" y="536386"/>
                    </a:cubicBezTo>
                    <a:cubicBezTo>
                      <a:pt x="2458192" y="500759"/>
                      <a:pt x="2565070" y="322629"/>
                      <a:pt x="2161309" y="239502"/>
                    </a:cubicBezTo>
                    <a:cubicBezTo>
                      <a:pt x="1935678" y="178146"/>
                      <a:pt x="1949532" y="380026"/>
                      <a:pt x="1401288" y="168250"/>
                    </a:cubicBezTo>
                    <a:cubicBezTo>
                      <a:pt x="977735" y="53455"/>
                      <a:pt x="1124197" y="-61340"/>
                      <a:pt x="380010" y="37621"/>
                    </a:cubicBezTo>
                    <a:cubicBezTo>
                      <a:pt x="178129" y="207834"/>
                      <a:pt x="261257" y="306795"/>
                      <a:pt x="201880" y="441382"/>
                    </a:cubicBezTo>
                    <a:cubicBezTo>
                      <a:pt x="134587" y="516592"/>
                      <a:pt x="19792" y="484925"/>
                      <a:pt x="0" y="667013"/>
                    </a:cubicBezTo>
                    <a:cubicBezTo>
                      <a:pt x="110837" y="785766"/>
                      <a:pt x="174171" y="738265"/>
                      <a:pt x="261257" y="773891"/>
                    </a:cubicBezTo>
                    <a:close/>
                  </a:path>
                </a:pathLst>
              </a:custGeom>
              <a:gradFill flip="none" rotWithShape="1">
                <a:gsLst>
                  <a:gs pos="0">
                    <a:srgbClr val="FFC000"/>
                  </a:gs>
                  <a:gs pos="100000">
                    <a:srgbClr val="FFFF00"/>
                  </a:gs>
                </a:gsLst>
                <a:lin ang="5400000" scaled="1"/>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71" name="グループ化 7170"/>
              <p:cNvGrpSpPr/>
              <p:nvPr/>
            </p:nvGrpSpPr>
            <p:grpSpPr>
              <a:xfrm>
                <a:off x="6228184" y="3933056"/>
                <a:ext cx="216024" cy="432028"/>
                <a:chOff x="6228184" y="3933056"/>
                <a:chExt cx="216024" cy="432028"/>
              </a:xfrm>
            </p:grpSpPr>
            <p:sp>
              <p:nvSpPr>
                <p:cNvPr id="30" name="正方形/長方形 29"/>
                <p:cNvSpPr/>
                <p:nvPr/>
              </p:nvSpPr>
              <p:spPr>
                <a:xfrm rot="20327152">
                  <a:off x="6351031" y="4075534"/>
                  <a:ext cx="45719" cy="2895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6228184" y="3933056"/>
                  <a:ext cx="216024" cy="21602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73" name="グループ化 7172"/>
              <p:cNvGrpSpPr/>
              <p:nvPr/>
            </p:nvGrpSpPr>
            <p:grpSpPr>
              <a:xfrm>
                <a:off x="5940152" y="3933056"/>
                <a:ext cx="232939" cy="418447"/>
                <a:chOff x="5940152" y="3933056"/>
                <a:chExt cx="232939" cy="418447"/>
              </a:xfrm>
            </p:grpSpPr>
            <p:sp>
              <p:nvSpPr>
                <p:cNvPr id="12" name="正方形/長方形 11"/>
                <p:cNvSpPr/>
                <p:nvPr/>
              </p:nvSpPr>
              <p:spPr>
                <a:xfrm rot="20327152">
                  <a:off x="6127372" y="4061953"/>
                  <a:ext cx="45719" cy="2895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5940152" y="3933056"/>
                  <a:ext cx="216024" cy="21602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5" name="乗算記号 14"/>
            <p:cNvSpPr/>
            <p:nvPr/>
          </p:nvSpPr>
          <p:spPr>
            <a:xfrm>
              <a:off x="5940152" y="4077072"/>
              <a:ext cx="216024" cy="216024"/>
            </a:xfrm>
            <a:prstGeom prst="mathMultiply">
              <a:avLst>
                <a:gd name="adj1" fmla="val 1249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乗算記号 33"/>
            <p:cNvSpPr/>
            <p:nvPr/>
          </p:nvSpPr>
          <p:spPr>
            <a:xfrm>
              <a:off x="6228184" y="4077072"/>
              <a:ext cx="216024" cy="216024"/>
            </a:xfrm>
            <a:prstGeom prst="mathMultiply">
              <a:avLst>
                <a:gd name="adj1" fmla="val 1249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19"/>
            <p:cNvSpPr/>
            <p:nvPr/>
          </p:nvSpPr>
          <p:spPr>
            <a:xfrm>
              <a:off x="5796136" y="5013176"/>
              <a:ext cx="204787" cy="38100"/>
            </a:xfrm>
            <a:custGeom>
              <a:avLst/>
              <a:gdLst>
                <a:gd name="connsiteX0" fmla="*/ 0 w 204787"/>
                <a:gd name="connsiteY0" fmla="*/ 38100 h 38100"/>
                <a:gd name="connsiteX1" fmla="*/ 57150 w 204787"/>
                <a:gd name="connsiteY1" fmla="*/ 28575 h 38100"/>
                <a:gd name="connsiteX2" fmla="*/ 85725 w 204787"/>
                <a:gd name="connsiteY2" fmla="*/ 9525 h 38100"/>
                <a:gd name="connsiteX3" fmla="*/ 119062 w 204787"/>
                <a:gd name="connsiteY3" fmla="*/ 0 h 38100"/>
                <a:gd name="connsiteX4" fmla="*/ 157162 w 204787"/>
                <a:gd name="connsiteY4" fmla="*/ 4762 h 38100"/>
                <a:gd name="connsiteX5" fmla="*/ 171450 w 204787"/>
                <a:gd name="connsiteY5" fmla="*/ 9525 h 38100"/>
                <a:gd name="connsiteX6" fmla="*/ 204787 w 204787"/>
                <a:gd name="connsiteY6" fmla="*/ 3333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787" h="38100">
                  <a:moveTo>
                    <a:pt x="0" y="38100"/>
                  </a:moveTo>
                  <a:cubicBezTo>
                    <a:pt x="7861" y="37226"/>
                    <a:pt x="43190" y="36330"/>
                    <a:pt x="57150" y="28575"/>
                  </a:cubicBezTo>
                  <a:cubicBezTo>
                    <a:pt x="67157" y="23016"/>
                    <a:pt x="74865" y="13146"/>
                    <a:pt x="85725" y="9525"/>
                  </a:cubicBezTo>
                  <a:cubicBezTo>
                    <a:pt x="106221" y="2692"/>
                    <a:pt x="95142" y="5979"/>
                    <a:pt x="119062" y="0"/>
                  </a:cubicBezTo>
                  <a:cubicBezTo>
                    <a:pt x="131762" y="1587"/>
                    <a:pt x="144570" y="2472"/>
                    <a:pt x="157162" y="4762"/>
                  </a:cubicBezTo>
                  <a:cubicBezTo>
                    <a:pt x="162101" y="5660"/>
                    <a:pt x="167061" y="7087"/>
                    <a:pt x="171450" y="9525"/>
                  </a:cubicBezTo>
                  <a:cubicBezTo>
                    <a:pt x="194282" y="22210"/>
                    <a:pt x="193423" y="21973"/>
                    <a:pt x="204787" y="333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p:cNvGrpSpPr/>
          <p:nvPr/>
        </p:nvGrpSpPr>
        <p:grpSpPr>
          <a:xfrm>
            <a:off x="827584" y="3573016"/>
            <a:ext cx="3795033" cy="1617256"/>
            <a:chOff x="5796136" y="4077072"/>
            <a:chExt cx="3146961" cy="1185208"/>
          </a:xfrm>
        </p:grpSpPr>
        <p:grpSp>
          <p:nvGrpSpPr>
            <p:cNvPr id="45" name="グループ化 44"/>
            <p:cNvGrpSpPr/>
            <p:nvPr/>
          </p:nvGrpSpPr>
          <p:grpSpPr>
            <a:xfrm>
              <a:off x="5796136" y="4077072"/>
              <a:ext cx="3146961" cy="1185208"/>
              <a:chOff x="5807034" y="3933056"/>
              <a:chExt cx="3146961" cy="1185208"/>
            </a:xfrm>
          </p:grpSpPr>
          <p:sp>
            <p:nvSpPr>
              <p:cNvPr id="49" name="フリーフォーム 48"/>
              <p:cNvSpPr/>
              <p:nvPr/>
            </p:nvSpPr>
            <p:spPr>
              <a:xfrm>
                <a:off x="5807034" y="4261245"/>
                <a:ext cx="3146961" cy="857019"/>
              </a:xfrm>
              <a:custGeom>
                <a:avLst/>
                <a:gdLst>
                  <a:gd name="connsiteX0" fmla="*/ 213756 w 2945080"/>
                  <a:gd name="connsiteY0" fmla="*/ 593766 h 807522"/>
                  <a:gd name="connsiteX1" fmla="*/ 665018 w 2945080"/>
                  <a:gd name="connsiteY1" fmla="*/ 807522 h 807522"/>
                  <a:gd name="connsiteX2" fmla="*/ 1128156 w 2945080"/>
                  <a:gd name="connsiteY2" fmla="*/ 641268 h 807522"/>
                  <a:gd name="connsiteX3" fmla="*/ 1603169 w 2945080"/>
                  <a:gd name="connsiteY3" fmla="*/ 795647 h 807522"/>
                  <a:gd name="connsiteX4" fmla="*/ 2161309 w 2945080"/>
                  <a:gd name="connsiteY4" fmla="*/ 653143 h 807522"/>
                  <a:gd name="connsiteX5" fmla="*/ 2481943 w 2945080"/>
                  <a:gd name="connsiteY5" fmla="*/ 807522 h 807522"/>
                  <a:gd name="connsiteX6" fmla="*/ 2945080 w 2945080"/>
                  <a:gd name="connsiteY6" fmla="*/ 593766 h 807522"/>
                  <a:gd name="connsiteX7" fmla="*/ 2493818 w 2945080"/>
                  <a:gd name="connsiteY7" fmla="*/ 451263 h 807522"/>
                  <a:gd name="connsiteX8" fmla="*/ 2244436 w 2945080"/>
                  <a:gd name="connsiteY8" fmla="*/ 273133 h 807522"/>
                  <a:gd name="connsiteX9" fmla="*/ 1591293 w 2945080"/>
                  <a:gd name="connsiteY9" fmla="*/ 427512 h 807522"/>
                  <a:gd name="connsiteX10" fmla="*/ 1330036 w 2945080"/>
                  <a:gd name="connsiteY10" fmla="*/ 130629 h 807522"/>
                  <a:gd name="connsiteX11" fmla="*/ 700644 w 2945080"/>
                  <a:gd name="connsiteY11" fmla="*/ 47502 h 807522"/>
                  <a:gd name="connsiteX12" fmla="*/ 308758 w 2945080"/>
                  <a:gd name="connsiteY12" fmla="*/ 0 h 807522"/>
                  <a:gd name="connsiteX13" fmla="*/ 130628 w 2945080"/>
                  <a:gd name="connsiteY13" fmla="*/ 403761 h 807522"/>
                  <a:gd name="connsiteX14" fmla="*/ 0 w 2945080"/>
                  <a:gd name="connsiteY14" fmla="*/ 427512 h 807522"/>
                  <a:gd name="connsiteX15" fmla="*/ 213756 w 2945080"/>
                  <a:gd name="connsiteY15" fmla="*/ 593766 h 807522"/>
                  <a:gd name="connsiteX0" fmla="*/ 213756 w 2945080"/>
                  <a:gd name="connsiteY0" fmla="*/ 593766 h 807522"/>
                  <a:gd name="connsiteX1" fmla="*/ 665018 w 2945080"/>
                  <a:gd name="connsiteY1" fmla="*/ 807522 h 807522"/>
                  <a:gd name="connsiteX2" fmla="*/ 1128156 w 2945080"/>
                  <a:gd name="connsiteY2" fmla="*/ 641268 h 807522"/>
                  <a:gd name="connsiteX3" fmla="*/ 1603169 w 2945080"/>
                  <a:gd name="connsiteY3" fmla="*/ 795647 h 807522"/>
                  <a:gd name="connsiteX4" fmla="*/ 2161309 w 2945080"/>
                  <a:gd name="connsiteY4" fmla="*/ 653143 h 807522"/>
                  <a:gd name="connsiteX5" fmla="*/ 2481943 w 2945080"/>
                  <a:gd name="connsiteY5" fmla="*/ 807522 h 807522"/>
                  <a:gd name="connsiteX6" fmla="*/ 2945080 w 2945080"/>
                  <a:gd name="connsiteY6" fmla="*/ 593766 h 807522"/>
                  <a:gd name="connsiteX7" fmla="*/ 2493818 w 2945080"/>
                  <a:gd name="connsiteY7" fmla="*/ 451263 h 807522"/>
                  <a:gd name="connsiteX8" fmla="*/ 2244436 w 2945080"/>
                  <a:gd name="connsiteY8" fmla="*/ 273133 h 807522"/>
                  <a:gd name="connsiteX9" fmla="*/ 1591293 w 2945080"/>
                  <a:gd name="connsiteY9" fmla="*/ 427512 h 807522"/>
                  <a:gd name="connsiteX10" fmla="*/ 1330036 w 2945080"/>
                  <a:gd name="connsiteY10" fmla="*/ 130629 h 807522"/>
                  <a:gd name="connsiteX11" fmla="*/ 700644 w 2945080"/>
                  <a:gd name="connsiteY11" fmla="*/ 47502 h 807522"/>
                  <a:gd name="connsiteX12" fmla="*/ 308758 w 2945080"/>
                  <a:gd name="connsiteY12" fmla="*/ 0 h 807522"/>
                  <a:gd name="connsiteX13" fmla="*/ 130628 w 2945080"/>
                  <a:gd name="connsiteY13" fmla="*/ 403761 h 807522"/>
                  <a:gd name="connsiteX14" fmla="*/ 0 w 2945080"/>
                  <a:gd name="connsiteY14" fmla="*/ 427512 h 807522"/>
                  <a:gd name="connsiteX15" fmla="*/ 213756 w 2945080"/>
                  <a:gd name="connsiteY15" fmla="*/ 593766 h 807522"/>
                  <a:gd name="connsiteX0" fmla="*/ 213756 w 2945080"/>
                  <a:gd name="connsiteY0" fmla="*/ 593766 h 807522"/>
                  <a:gd name="connsiteX1" fmla="*/ 665018 w 2945080"/>
                  <a:gd name="connsiteY1" fmla="*/ 807522 h 807522"/>
                  <a:gd name="connsiteX2" fmla="*/ 1128156 w 2945080"/>
                  <a:gd name="connsiteY2" fmla="*/ 641268 h 807522"/>
                  <a:gd name="connsiteX3" fmla="*/ 1603169 w 2945080"/>
                  <a:gd name="connsiteY3" fmla="*/ 795647 h 807522"/>
                  <a:gd name="connsiteX4" fmla="*/ 2161309 w 2945080"/>
                  <a:gd name="connsiteY4" fmla="*/ 653143 h 807522"/>
                  <a:gd name="connsiteX5" fmla="*/ 2481943 w 2945080"/>
                  <a:gd name="connsiteY5" fmla="*/ 807522 h 807522"/>
                  <a:gd name="connsiteX6" fmla="*/ 2945080 w 2945080"/>
                  <a:gd name="connsiteY6" fmla="*/ 593766 h 807522"/>
                  <a:gd name="connsiteX7" fmla="*/ 2493818 w 2945080"/>
                  <a:gd name="connsiteY7" fmla="*/ 451263 h 807522"/>
                  <a:gd name="connsiteX8" fmla="*/ 2244436 w 2945080"/>
                  <a:gd name="connsiteY8" fmla="*/ 273133 h 807522"/>
                  <a:gd name="connsiteX9" fmla="*/ 1591293 w 2945080"/>
                  <a:gd name="connsiteY9" fmla="*/ 427512 h 807522"/>
                  <a:gd name="connsiteX10" fmla="*/ 1330036 w 2945080"/>
                  <a:gd name="connsiteY10" fmla="*/ 130629 h 807522"/>
                  <a:gd name="connsiteX11" fmla="*/ 700644 w 2945080"/>
                  <a:gd name="connsiteY11" fmla="*/ 47502 h 807522"/>
                  <a:gd name="connsiteX12" fmla="*/ 308758 w 2945080"/>
                  <a:gd name="connsiteY12" fmla="*/ 0 h 807522"/>
                  <a:gd name="connsiteX13" fmla="*/ 130628 w 2945080"/>
                  <a:gd name="connsiteY13" fmla="*/ 403761 h 807522"/>
                  <a:gd name="connsiteX14" fmla="*/ 0 w 2945080"/>
                  <a:gd name="connsiteY14" fmla="*/ 427512 h 807522"/>
                  <a:gd name="connsiteX15" fmla="*/ 213756 w 2945080"/>
                  <a:gd name="connsiteY15" fmla="*/ 593766 h 807522"/>
                  <a:gd name="connsiteX0" fmla="*/ 308758 w 2945080"/>
                  <a:gd name="connsiteY0" fmla="*/ 558140 h 807522"/>
                  <a:gd name="connsiteX1" fmla="*/ 665018 w 2945080"/>
                  <a:gd name="connsiteY1" fmla="*/ 807522 h 807522"/>
                  <a:gd name="connsiteX2" fmla="*/ 1128156 w 2945080"/>
                  <a:gd name="connsiteY2" fmla="*/ 641268 h 807522"/>
                  <a:gd name="connsiteX3" fmla="*/ 1603169 w 2945080"/>
                  <a:gd name="connsiteY3" fmla="*/ 795647 h 807522"/>
                  <a:gd name="connsiteX4" fmla="*/ 2161309 w 2945080"/>
                  <a:gd name="connsiteY4" fmla="*/ 653143 h 807522"/>
                  <a:gd name="connsiteX5" fmla="*/ 2481943 w 2945080"/>
                  <a:gd name="connsiteY5" fmla="*/ 807522 h 807522"/>
                  <a:gd name="connsiteX6" fmla="*/ 2945080 w 2945080"/>
                  <a:gd name="connsiteY6" fmla="*/ 593766 h 807522"/>
                  <a:gd name="connsiteX7" fmla="*/ 2493818 w 2945080"/>
                  <a:gd name="connsiteY7" fmla="*/ 451263 h 807522"/>
                  <a:gd name="connsiteX8" fmla="*/ 2244436 w 2945080"/>
                  <a:gd name="connsiteY8" fmla="*/ 273133 h 807522"/>
                  <a:gd name="connsiteX9" fmla="*/ 1591293 w 2945080"/>
                  <a:gd name="connsiteY9" fmla="*/ 427512 h 807522"/>
                  <a:gd name="connsiteX10" fmla="*/ 1330036 w 2945080"/>
                  <a:gd name="connsiteY10" fmla="*/ 130629 h 807522"/>
                  <a:gd name="connsiteX11" fmla="*/ 700644 w 2945080"/>
                  <a:gd name="connsiteY11" fmla="*/ 47502 h 807522"/>
                  <a:gd name="connsiteX12" fmla="*/ 308758 w 2945080"/>
                  <a:gd name="connsiteY12" fmla="*/ 0 h 807522"/>
                  <a:gd name="connsiteX13" fmla="*/ 130628 w 2945080"/>
                  <a:gd name="connsiteY13" fmla="*/ 403761 h 807522"/>
                  <a:gd name="connsiteX14" fmla="*/ 0 w 2945080"/>
                  <a:gd name="connsiteY14" fmla="*/ 427512 h 807522"/>
                  <a:gd name="connsiteX15" fmla="*/ 308758 w 2945080"/>
                  <a:gd name="connsiteY15" fmla="*/ 558140 h 807522"/>
                  <a:gd name="connsiteX0" fmla="*/ 308758 w 2945080"/>
                  <a:gd name="connsiteY0" fmla="*/ 558140 h 807522"/>
                  <a:gd name="connsiteX1" fmla="*/ 665018 w 2945080"/>
                  <a:gd name="connsiteY1" fmla="*/ 807522 h 807522"/>
                  <a:gd name="connsiteX2" fmla="*/ 1128156 w 2945080"/>
                  <a:gd name="connsiteY2" fmla="*/ 641268 h 807522"/>
                  <a:gd name="connsiteX3" fmla="*/ 1603169 w 2945080"/>
                  <a:gd name="connsiteY3" fmla="*/ 795647 h 807522"/>
                  <a:gd name="connsiteX4" fmla="*/ 2161309 w 2945080"/>
                  <a:gd name="connsiteY4" fmla="*/ 653143 h 807522"/>
                  <a:gd name="connsiteX5" fmla="*/ 2481943 w 2945080"/>
                  <a:gd name="connsiteY5" fmla="*/ 807522 h 807522"/>
                  <a:gd name="connsiteX6" fmla="*/ 2945080 w 2945080"/>
                  <a:gd name="connsiteY6" fmla="*/ 593766 h 807522"/>
                  <a:gd name="connsiteX7" fmla="*/ 2493818 w 2945080"/>
                  <a:gd name="connsiteY7" fmla="*/ 451263 h 807522"/>
                  <a:gd name="connsiteX8" fmla="*/ 2244436 w 2945080"/>
                  <a:gd name="connsiteY8" fmla="*/ 273133 h 807522"/>
                  <a:gd name="connsiteX9" fmla="*/ 1591293 w 2945080"/>
                  <a:gd name="connsiteY9" fmla="*/ 427512 h 807522"/>
                  <a:gd name="connsiteX10" fmla="*/ 1330036 w 2945080"/>
                  <a:gd name="connsiteY10" fmla="*/ 130629 h 807522"/>
                  <a:gd name="connsiteX11" fmla="*/ 700644 w 2945080"/>
                  <a:gd name="connsiteY11" fmla="*/ 47502 h 807522"/>
                  <a:gd name="connsiteX12" fmla="*/ 308758 w 2945080"/>
                  <a:gd name="connsiteY12" fmla="*/ 0 h 807522"/>
                  <a:gd name="connsiteX13" fmla="*/ 130628 w 2945080"/>
                  <a:gd name="connsiteY13" fmla="*/ 403761 h 807522"/>
                  <a:gd name="connsiteX14" fmla="*/ 0 w 2945080"/>
                  <a:gd name="connsiteY14" fmla="*/ 427512 h 807522"/>
                  <a:gd name="connsiteX15" fmla="*/ 308758 w 2945080"/>
                  <a:gd name="connsiteY15" fmla="*/ 558140 h 807522"/>
                  <a:gd name="connsiteX0" fmla="*/ 308758 w 2945080"/>
                  <a:gd name="connsiteY0" fmla="*/ 558140 h 807522"/>
                  <a:gd name="connsiteX1" fmla="*/ 665018 w 2945080"/>
                  <a:gd name="connsiteY1" fmla="*/ 807522 h 807522"/>
                  <a:gd name="connsiteX2" fmla="*/ 1128156 w 2945080"/>
                  <a:gd name="connsiteY2" fmla="*/ 641268 h 807522"/>
                  <a:gd name="connsiteX3" fmla="*/ 1603169 w 2945080"/>
                  <a:gd name="connsiteY3" fmla="*/ 795647 h 807522"/>
                  <a:gd name="connsiteX4" fmla="*/ 2161309 w 2945080"/>
                  <a:gd name="connsiteY4" fmla="*/ 653143 h 807522"/>
                  <a:gd name="connsiteX5" fmla="*/ 2481943 w 2945080"/>
                  <a:gd name="connsiteY5" fmla="*/ 807522 h 807522"/>
                  <a:gd name="connsiteX6" fmla="*/ 2945080 w 2945080"/>
                  <a:gd name="connsiteY6" fmla="*/ 593766 h 807522"/>
                  <a:gd name="connsiteX7" fmla="*/ 2493818 w 2945080"/>
                  <a:gd name="connsiteY7" fmla="*/ 451263 h 807522"/>
                  <a:gd name="connsiteX8" fmla="*/ 2244436 w 2945080"/>
                  <a:gd name="connsiteY8" fmla="*/ 273133 h 807522"/>
                  <a:gd name="connsiteX9" fmla="*/ 1591293 w 2945080"/>
                  <a:gd name="connsiteY9" fmla="*/ 427512 h 807522"/>
                  <a:gd name="connsiteX10" fmla="*/ 1330036 w 2945080"/>
                  <a:gd name="connsiteY10" fmla="*/ 130629 h 807522"/>
                  <a:gd name="connsiteX11" fmla="*/ 700644 w 2945080"/>
                  <a:gd name="connsiteY11" fmla="*/ 47502 h 807522"/>
                  <a:gd name="connsiteX12" fmla="*/ 308758 w 2945080"/>
                  <a:gd name="connsiteY12" fmla="*/ 0 h 807522"/>
                  <a:gd name="connsiteX13" fmla="*/ 130628 w 2945080"/>
                  <a:gd name="connsiteY13" fmla="*/ 403761 h 807522"/>
                  <a:gd name="connsiteX14" fmla="*/ 0 w 2945080"/>
                  <a:gd name="connsiteY14" fmla="*/ 427512 h 807522"/>
                  <a:gd name="connsiteX15" fmla="*/ 308758 w 2945080"/>
                  <a:gd name="connsiteY15" fmla="*/ 558140 h 807522"/>
                  <a:gd name="connsiteX0" fmla="*/ 308758 w 2945080"/>
                  <a:gd name="connsiteY0" fmla="*/ 558140 h 807522"/>
                  <a:gd name="connsiteX1" fmla="*/ 665018 w 2945080"/>
                  <a:gd name="connsiteY1" fmla="*/ 807522 h 807522"/>
                  <a:gd name="connsiteX2" fmla="*/ 1128156 w 2945080"/>
                  <a:gd name="connsiteY2" fmla="*/ 712520 h 807522"/>
                  <a:gd name="connsiteX3" fmla="*/ 1603169 w 2945080"/>
                  <a:gd name="connsiteY3" fmla="*/ 795647 h 807522"/>
                  <a:gd name="connsiteX4" fmla="*/ 2161309 w 2945080"/>
                  <a:gd name="connsiteY4" fmla="*/ 653143 h 807522"/>
                  <a:gd name="connsiteX5" fmla="*/ 2481943 w 2945080"/>
                  <a:gd name="connsiteY5" fmla="*/ 807522 h 807522"/>
                  <a:gd name="connsiteX6" fmla="*/ 2945080 w 2945080"/>
                  <a:gd name="connsiteY6" fmla="*/ 593766 h 807522"/>
                  <a:gd name="connsiteX7" fmla="*/ 2493818 w 2945080"/>
                  <a:gd name="connsiteY7" fmla="*/ 451263 h 807522"/>
                  <a:gd name="connsiteX8" fmla="*/ 2244436 w 2945080"/>
                  <a:gd name="connsiteY8" fmla="*/ 273133 h 807522"/>
                  <a:gd name="connsiteX9" fmla="*/ 1591293 w 2945080"/>
                  <a:gd name="connsiteY9" fmla="*/ 427512 h 807522"/>
                  <a:gd name="connsiteX10" fmla="*/ 1330036 w 2945080"/>
                  <a:gd name="connsiteY10" fmla="*/ 130629 h 807522"/>
                  <a:gd name="connsiteX11" fmla="*/ 700644 w 2945080"/>
                  <a:gd name="connsiteY11" fmla="*/ 47502 h 807522"/>
                  <a:gd name="connsiteX12" fmla="*/ 308758 w 2945080"/>
                  <a:gd name="connsiteY12" fmla="*/ 0 h 807522"/>
                  <a:gd name="connsiteX13" fmla="*/ 130628 w 2945080"/>
                  <a:gd name="connsiteY13" fmla="*/ 403761 h 807522"/>
                  <a:gd name="connsiteX14" fmla="*/ 0 w 2945080"/>
                  <a:gd name="connsiteY14" fmla="*/ 427512 h 807522"/>
                  <a:gd name="connsiteX15" fmla="*/ 308758 w 2945080"/>
                  <a:gd name="connsiteY15" fmla="*/ 558140 h 807522"/>
                  <a:gd name="connsiteX0" fmla="*/ 308758 w 2945080"/>
                  <a:gd name="connsiteY0" fmla="*/ 558140 h 843834"/>
                  <a:gd name="connsiteX1" fmla="*/ 665018 w 2945080"/>
                  <a:gd name="connsiteY1" fmla="*/ 807522 h 843834"/>
                  <a:gd name="connsiteX2" fmla="*/ 1128156 w 2945080"/>
                  <a:gd name="connsiteY2" fmla="*/ 712520 h 843834"/>
                  <a:gd name="connsiteX3" fmla="*/ 1603169 w 2945080"/>
                  <a:gd name="connsiteY3" fmla="*/ 795647 h 843834"/>
                  <a:gd name="connsiteX4" fmla="*/ 1911927 w 2945080"/>
                  <a:gd name="connsiteY4" fmla="*/ 843148 h 843834"/>
                  <a:gd name="connsiteX5" fmla="*/ 2161309 w 2945080"/>
                  <a:gd name="connsiteY5" fmla="*/ 653143 h 843834"/>
                  <a:gd name="connsiteX6" fmla="*/ 2481943 w 2945080"/>
                  <a:gd name="connsiteY6" fmla="*/ 807522 h 843834"/>
                  <a:gd name="connsiteX7" fmla="*/ 2945080 w 2945080"/>
                  <a:gd name="connsiteY7" fmla="*/ 593766 h 843834"/>
                  <a:gd name="connsiteX8" fmla="*/ 2493818 w 2945080"/>
                  <a:gd name="connsiteY8" fmla="*/ 451263 h 843834"/>
                  <a:gd name="connsiteX9" fmla="*/ 2244436 w 2945080"/>
                  <a:gd name="connsiteY9" fmla="*/ 273133 h 843834"/>
                  <a:gd name="connsiteX10" fmla="*/ 1591293 w 2945080"/>
                  <a:gd name="connsiteY10" fmla="*/ 427512 h 843834"/>
                  <a:gd name="connsiteX11" fmla="*/ 1330036 w 2945080"/>
                  <a:gd name="connsiteY11" fmla="*/ 130629 h 843834"/>
                  <a:gd name="connsiteX12" fmla="*/ 700644 w 2945080"/>
                  <a:gd name="connsiteY12" fmla="*/ 47502 h 843834"/>
                  <a:gd name="connsiteX13" fmla="*/ 308758 w 2945080"/>
                  <a:gd name="connsiteY13" fmla="*/ 0 h 843834"/>
                  <a:gd name="connsiteX14" fmla="*/ 130628 w 2945080"/>
                  <a:gd name="connsiteY14" fmla="*/ 403761 h 843834"/>
                  <a:gd name="connsiteX15" fmla="*/ 0 w 2945080"/>
                  <a:gd name="connsiteY15" fmla="*/ 427512 h 843834"/>
                  <a:gd name="connsiteX16" fmla="*/ 308758 w 2945080"/>
                  <a:gd name="connsiteY16" fmla="*/ 558140 h 843834"/>
                  <a:gd name="connsiteX0" fmla="*/ 308758 w 2945080"/>
                  <a:gd name="connsiteY0" fmla="*/ 558140 h 844200"/>
                  <a:gd name="connsiteX1" fmla="*/ 665018 w 2945080"/>
                  <a:gd name="connsiteY1" fmla="*/ 807522 h 844200"/>
                  <a:gd name="connsiteX2" fmla="*/ 1128156 w 2945080"/>
                  <a:gd name="connsiteY2" fmla="*/ 712520 h 844200"/>
                  <a:gd name="connsiteX3" fmla="*/ 1650671 w 2945080"/>
                  <a:gd name="connsiteY3" fmla="*/ 819398 h 844200"/>
                  <a:gd name="connsiteX4" fmla="*/ 1911927 w 2945080"/>
                  <a:gd name="connsiteY4" fmla="*/ 843148 h 844200"/>
                  <a:gd name="connsiteX5" fmla="*/ 2161309 w 2945080"/>
                  <a:gd name="connsiteY5" fmla="*/ 653143 h 844200"/>
                  <a:gd name="connsiteX6" fmla="*/ 2481943 w 2945080"/>
                  <a:gd name="connsiteY6" fmla="*/ 807522 h 844200"/>
                  <a:gd name="connsiteX7" fmla="*/ 2945080 w 2945080"/>
                  <a:gd name="connsiteY7" fmla="*/ 593766 h 844200"/>
                  <a:gd name="connsiteX8" fmla="*/ 2493818 w 2945080"/>
                  <a:gd name="connsiteY8" fmla="*/ 451263 h 844200"/>
                  <a:gd name="connsiteX9" fmla="*/ 2244436 w 2945080"/>
                  <a:gd name="connsiteY9" fmla="*/ 273133 h 844200"/>
                  <a:gd name="connsiteX10" fmla="*/ 1591293 w 2945080"/>
                  <a:gd name="connsiteY10" fmla="*/ 427512 h 844200"/>
                  <a:gd name="connsiteX11" fmla="*/ 1330036 w 2945080"/>
                  <a:gd name="connsiteY11" fmla="*/ 130629 h 844200"/>
                  <a:gd name="connsiteX12" fmla="*/ 700644 w 2945080"/>
                  <a:gd name="connsiteY12" fmla="*/ 47502 h 844200"/>
                  <a:gd name="connsiteX13" fmla="*/ 308758 w 2945080"/>
                  <a:gd name="connsiteY13" fmla="*/ 0 h 844200"/>
                  <a:gd name="connsiteX14" fmla="*/ 130628 w 2945080"/>
                  <a:gd name="connsiteY14" fmla="*/ 403761 h 844200"/>
                  <a:gd name="connsiteX15" fmla="*/ 0 w 2945080"/>
                  <a:gd name="connsiteY15" fmla="*/ 427512 h 844200"/>
                  <a:gd name="connsiteX16" fmla="*/ 308758 w 2945080"/>
                  <a:gd name="connsiteY16" fmla="*/ 558140 h 844200"/>
                  <a:gd name="connsiteX0" fmla="*/ 308758 w 2945080"/>
                  <a:gd name="connsiteY0" fmla="*/ 558140 h 819398"/>
                  <a:gd name="connsiteX1" fmla="*/ 665018 w 2945080"/>
                  <a:gd name="connsiteY1" fmla="*/ 807522 h 819398"/>
                  <a:gd name="connsiteX2" fmla="*/ 1128156 w 2945080"/>
                  <a:gd name="connsiteY2" fmla="*/ 712520 h 819398"/>
                  <a:gd name="connsiteX3" fmla="*/ 1650671 w 2945080"/>
                  <a:gd name="connsiteY3" fmla="*/ 819398 h 819398"/>
                  <a:gd name="connsiteX4" fmla="*/ 2161309 w 2945080"/>
                  <a:gd name="connsiteY4" fmla="*/ 653143 h 819398"/>
                  <a:gd name="connsiteX5" fmla="*/ 2481943 w 2945080"/>
                  <a:gd name="connsiteY5" fmla="*/ 807522 h 819398"/>
                  <a:gd name="connsiteX6" fmla="*/ 2945080 w 2945080"/>
                  <a:gd name="connsiteY6" fmla="*/ 593766 h 819398"/>
                  <a:gd name="connsiteX7" fmla="*/ 2493818 w 2945080"/>
                  <a:gd name="connsiteY7" fmla="*/ 451263 h 819398"/>
                  <a:gd name="connsiteX8" fmla="*/ 2244436 w 2945080"/>
                  <a:gd name="connsiteY8" fmla="*/ 273133 h 819398"/>
                  <a:gd name="connsiteX9" fmla="*/ 1591293 w 2945080"/>
                  <a:gd name="connsiteY9" fmla="*/ 427512 h 819398"/>
                  <a:gd name="connsiteX10" fmla="*/ 1330036 w 2945080"/>
                  <a:gd name="connsiteY10" fmla="*/ 130629 h 819398"/>
                  <a:gd name="connsiteX11" fmla="*/ 700644 w 2945080"/>
                  <a:gd name="connsiteY11" fmla="*/ 47502 h 819398"/>
                  <a:gd name="connsiteX12" fmla="*/ 308758 w 2945080"/>
                  <a:gd name="connsiteY12" fmla="*/ 0 h 819398"/>
                  <a:gd name="connsiteX13" fmla="*/ 130628 w 2945080"/>
                  <a:gd name="connsiteY13" fmla="*/ 403761 h 819398"/>
                  <a:gd name="connsiteX14" fmla="*/ 0 w 2945080"/>
                  <a:gd name="connsiteY14" fmla="*/ 427512 h 819398"/>
                  <a:gd name="connsiteX15" fmla="*/ 308758 w 2945080"/>
                  <a:gd name="connsiteY15" fmla="*/ 558140 h 819398"/>
                  <a:gd name="connsiteX0" fmla="*/ 308758 w 2945080"/>
                  <a:gd name="connsiteY0" fmla="*/ 558140 h 819398"/>
                  <a:gd name="connsiteX1" fmla="*/ 665018 w 2945080"/>
                  <a:gd name="connsiteY1" fmla="*/ 807522 h 819398"/>
                  <a:gd name="connsiteX2" fmla="*/ 1128156 w 2945080"/>
                  <a:gd name="connsiteY2" fmla="*/ 712520 h 819398"/>
                  <a:gd name="connsiteX3" fmla="*/ 1650671 w 2945080"/>
                  <a:gd name="connsiteY3" fmla="*/ 819398 h 819398"/>
                  <a:gd name="connsiteX4" fmla="*/ 2161309 w 2945080"/>
                  <a:gd name="connsiteY4" fmla="*/ 653143 h 819398"/>
                  <a:gd name="connsiteX5" fmla="*/ 2481943 w 2945080"/>
                  <a:gd name="connsiteY5" fmla="*/ 807522 h 819398"/>
                  <a:gd name="connsiteX6" fmla="*/ 2945080 w 2945080"/>
                  <a:gd name="connsiteY6" fmla="*/ 593766 h 819398"/>
                  <a:gd name="connsiteX7" fmla="*/ 2493818 w 2945080"/>
                  <a:gd name="connsiteY7" fmla="*/ 451263 h 819398"/>
                  <a:gd name="connsiteX8" fmla="*/ 2244436 w 2945080"/>
                  <a:gd name="connsiteY8" fmla="*/ 273133 h 819398"/>
                  <a:gd name="connsiteX9" fmla="*/ 1591293 w 2945080"/>
                  <a:gd name="connsiteY9" fmla="*/ 427512 h 819398"/>
                  <a:gd name="connsiteX10" fmla="*/ 1330036 w 2945080"/>
                  <a:gd name="connsiteY10" fmla="*/ 130629 h 819398"/>
                  <a:gd name="connsiteX11" fmla="*/ 700644 w 2945080"/>
                  <a:gd name="connsiteY11" fmla="*/ 47502 h 819398"/>
                  <a:gd name="connsiteX12" fmla="*/ 308758 w 2945080"/>
                  <a:gd name="connsiteY12" fmla="*/ 0 h 819398"/>
                  <a:gd name="connsiteX13" fmla="*/ 130628 w 2945080"/>
                  <a:gd name="connsiteY13" fmla="*/ 403761 h 819398"/>
                  <a:gd name="connsiteX14" fmla="*/ 0 w 2945080"/>
                  <a:gd name="connsiteY14" fmla="*/ 427512 h 819398"/>
                  <a:gd name="connsiteX15" fmla="*/ 308758 w 2945080"/>
                  <a:gd name="connsiteY15" fmla="*/ 558140 h 819398"/>
                  <a:gd name="connsiteX0" fmla="*/ 308758 w 2945080"/>
                  <a:gd name="connsiteY0" fmla="*/ 558140 h 819398"/>
                  <a:gd name="connsiteX1" fmla="*/ 665018 w 2945080"/>
                  <a:gd name="connsiteY1" fmla="*/ 807522 h 819398"/>
                  <a:gd name="connsiteX2" fmla="*/ 1128156 w 2945080"/>
                  <a:gd name="connsiteY2" fmla="*/ 712520 h 819398"/>
                  <a:gd name="connsiteX3" fmla="*/ 1650671 w 2945080"/>
                  <a:gd name="connsiteY3" fmla="*/ 819398 h 819398"/>
                  <a:gd name="connsiteX4" fmla="*/ 2161309 w 2945080"/>
                  <a:gd name="connsiteY4" fmla="*/ 653143 h 819398"/>
                  <a:gd name="connsiteX5" fmla="*/ 2481943 w 2945080"/>
                  <a:gd name="connsiteY5" fmla="*/ 807522 h 819398"/>
                  <a:gd name="connsiteX6" fmla="*/ 2945080 w 2945080"/>
                  <a:gd name="connsiteY6" fmla="*/ 593766 h 819398"/>
                  <a:gd name="connsiteX7" fmla="*/ 2493818 w 2945080"/>
                  <a:gd name="connsiteY7" fmla="*/ 451263 h 819398"/>
                  <a:gd name="connsiteX8" fmla="*/ 2244436 w 2945080"/>
                  <a:gd name="connsiteY8" fmla="*/ 273133 h 819398"/>
                  <a:gd name="connsiteX9" fmla="*/ 1591293 w 2945080"/>
                  <a:gd name="connsiteY9" fmla="*/ 427512 h 819398"/>
                  <a:gd name="connsiteX10" fmla="*/ 1330036 w 2945080"/>
                  <a:gd name="connsiteY10" fmla="*/ 130629 h 819398"/>
                  <a:gd name="connsiteX11" fmla="*/ 700644 w 2945080"/>
                  <a:gd name="connsiteY11" fmla="*/ 47502 h 819398"/>
                  <a:gd name="connsiteX12" fmla="*/ 308758 w 2945080"/>
                  <a:gd name="connsiteY12" fmla="*/ 0 h 819398"/>
                  <a:gd name="connsiteX13" fmla="*/ 130628 w 2945080"/>
                  <a:gd name="connsiteY13" fmla="*/ 403761 h 819398"/>
                  <a:gd name="connsiteX14" fmla="*/ 0 w 2945080"/>
                  <a:gd name="connsiteY14" fmla="*/ 427512 h 819398"/>
                  <a:gd name="connsiteX15" fmla="*/ 308758 w 2945080"/>
                  <a:gd name="connsiteY15" fmla="*/ 558140 h 819398"/>
                  <a:gd name="connsiteX0" fmla="*/ 308758 w 2945080"/>
                  <a:gd name="connsiteY0" fmla="*/ 558140 h 819398"/>
                  <a:gd name="connsiteX1" fmla="*/ 665018 w 2945080"/>
                  <a:gd name="connsiteY1" fmla="*/ 807522 h 819398"/>
                  <a:gd name="connsiteX2" fmla="*/ 1128156 w 2945080"/>
                  <a:gd name="connsiteY2" fmla="*/ 712520 h 819398"/>
                  <a:gd name="connsiteX3" fmla="*/ 1650671 w 2945080"/>
                  <a:gd name="connsiteY3" fmla="*/ 819398 h 819398"/>
                  <a:gd name="connsiteX4" fmla="*/ 2161309 w 2945080"/>
                  <a:gd name="connsiteY4" fmla="*/ 653143 h 819398"/>
                  <a:gd name="connsiteX5" fmla="*/ 2481943 w 2945080"/>
                  <a:gd name="connsiteY5" fmla="*/ 807522 h 819398"/>
                  <a:gd name="connsiteX6" fmla="*/ 2945080 w 2945080"/>
                  <a:gd name="connsiteY6" fmla="*/ 593766 h 819398"/>
                  <a:gd name="connsiteX7" fmla="*/ 2493818 w 2945080"/>
                  <a:gd name="connsiteY7" fmla="*/ 451263 h 819398"/>
                  <a:gd name="connsiteX8" fmla="*/ 2244436 w 2945080"/>
                  <a:gd name="connsiteY8" fmla="*/ 273133 h 819398"/>
                  <a:gd name="connsiteX9" fmla="*/ 1591293 w 2945080"/>
                  <a:gd name="connsiteY9" fmla="*/ 427512 h 819398"/>
                  <a:gd name="connsiteX10" fmla="*/ 1330036 w 2945080"/>
                  <a:gd name="connsiteY10" fmla="*/ 130629 h 819398"/>
                  <a:gd name="connsiteX11" fmla="*/ 700644 w 2945080"/>
                  <a:gd name="connsiteY11" fmla="*/ 47502 h 819398"/>
                  <a:gd name="connsiteX12" fmla="*/ 308758 w 2945080"/>
                  <a:gd name="connsiteY12" fmla="*/ 0 h 819398"/>
                  <a:gd name="connsiteX13" fmla="*/ 130628 w 2945080"/>
                  <a:gd name="connsiteY13" fmla="*/ 403761 h 819398"/>
                  <a:gd name="connsiteX14" fmla="*/ 0 w 2945080"/>
                  <a:gd name="connsiteY14" fmla="*/ 427512 h 819398"/>
                  <a:gd name="connsiteX15" fmla="*/ 308758 w 2945080"/>
                  <a:gd name="connsiteY15" fmla="*/ 558140 h 819398"/>
                  <a:gd name="connsiteX0" fmla="*/ 308758 w 2945080"/>
                  <a:gd name="connsiteY0" fmla="*/ 558140 h 819398"/>
                  <a:gd name="connsiteX1" fmla="*/ 665018 w 2945080"/>
                  <a:gd name="connsiteY1" fmla="*/ 807522 h 819398"/>
                  <a:gd name="connsiteX2" fmla="*/ 1128156 w 2945080"/>
                  <a:gd name="connsiteY2" fmla="*/ 712520 h 819398"/>
                  <a:gd name="connsiteX3" fmla="*/ 1650671 w 2945080"/>
                  <a:gd name="connsiteY3" fmla="*/ 819398 h 819398"/>
                  <a:gd name="connsiteX4" fmla="*/ 2161309 w 2945080"/>
                  <a:gd name="connsiteY4" fmla="*/ 653143 h 819398"/>
                  <a:gd name="connsiteX5" fmla="*/ 2481943 w 2945080"/>
                  <a:gd name="connsiteY5" fmla="*/ 807522 h 819398"/>
                  <a:gd name="connsiteX6" fmla="*/ 2945080 w 2945080"/>
                  <a:gd name="connsiteY6" fmla="*/ 593766 h 819398"/>
                  <a:gd name="connsiteX7" fmla="*/ 2493818 w 2945080"/>
                  <a:gd name="connsiteY7" fmla="*/ 451263 h 819398"/>
                  <a:gd name="connsiteX8" fmla="*/ 2244436 w 2945080"/>
                  <a:gd name="connsiteY8" fmla="*/ 273133 h 819398"/>
                  <a:gd name="connsiteX9" fmla="*/ 1591293 w 2945080"/>
                  <a:gd name="connsiteY9" fmla="*/ 427512 h 819398"/>
                  <a:gd name="connsiteX10" fmla="*/ 1330036 w 2945080"/>
                  <a:gd name="connsiteY10" fmla="*/ 130629 h 819398"/>
                  <a:gd name="connsiteX11" fmla="*/ 700644 w 2945080"/>
                  <a:gd name="connsiteY11" fmla="*/ 47502 h 819398"/>
                  <a:gd name="connsiteX12" fmla="*/ 308758 w 2945080"/>
                  <a:gd name="connsiteY12" fmla="*/ 0 h 819398"/>
                  <a:gd name="connsiteX13" fmla="*/ 130628 w 2945080"/>
                  <a:gd name="connsiteY13" fmla="*/ 403761 h 819398"/>
                  <a:gd name="connsiteX14" fmla="*/ 0 w 2945080"/>
                  <a:gd name="connsiteY14" fmla="*/ 427512 h 819398"/>
                  <a:gd name="connsiteX15" fmla="*/ 308758 w 2945080"/>
                  <a:gd name="connsiteY15" fmla="*/ 558140 h 819398"/>
                  <a:gd name="connsiteX0" fmla="*/ 308758 w 2945080"/>
                  <a:gd name="connsiteY0" fmla="*/ 558140 h 819398"/>
                  <a:gd name="connsiteX1" fmla="*/ 665018 w 2945080"/>
                  <a:gd name="connsiteY1" fmla="*/ 807522 h 819398"/>
                  <a:gd name="connsiteX2" fmla="*/ 1128156 w 2945080"/>
                  <a:gd name="connsiteY2" fmla="*/ 712520 h 819398"/>
                  <a:gd name="connsiteX3" fmla="*/ 1650671 w 2945080"/>
                  <a:gd name="connsiteY3" fmla="*/ 819398 h 819398"/>
                  <a:gd name="connsiteX4" fmla="*/ 2161309 w 2945080"/>
                  <a:gd name="connsiteY4" fmla="*/ 653143 h 819398"/>
                  <a:gd name="connsiteX5" fmla="*/ 2481943 w 2945080"/>
                  <a:gd name="connsiteY5" fmla="*/ 807522 h 819398"/>
                  <a:gd name="connsiteX6" fmla="*/ 2945080 w 2945080"/>
                  <a:gd name="connsiteY6" fmla="*/ 593766 h 819398"/>
                  <a:gd name="connsiteX7" fmla="*/ 2493818 w 2945080"/>
                  <a:gd name="connsiteY7" fmla="*/ 451263 h 819398"/>
                  <a:gd name="connsiteX8" fmla="*/ 2244436 w 2945080"/>
                  <a:gd name="connsiteY8" fmla="*/ 273133 h 819398"/>
                  <a:gd name="connsiteX9" fmla="*/ 1591293 w 2945080"/>
                  <a:gd name="connsiteY9" fmla="*/ 427512 h 819398"/>
                  <a:gd name="connsiteX10" fmla="*/ 1330036 w 2945080"/>
                  <a:gd name="connsiteY10" fmla="*/ 130629 h 819398"/>
                  <a:gd name="connsiteX11" fmla="*/ 700644 w 2945080"/>
                  <a:gd name="connsiteY11" fmla="*/ 47502 h 819398"/>
                  <a:gd name="connsiteX12" fmla="*/ 308758 w 2945080"/>
                  <a:gd name="connsiteY12" fmla="*/ 0 h 819398"/>
                  <a:gd name="connsiteX13" fmla="*/ 130628 w 2945080"/>
                  <a:gd name="connsiteY13" fmla="*/ 403761 h 819398"/>
                  <a:gd name="connsiteX14" fmla="*/ 0 w 2945080"/>
                  <a:gd name="connsiteY14" fmla="*/ 427512 h 819398"/>
                  <a:gd name="connsiteX15" fmla="*/ 308758 w 2945080"/>
                  <a:gd name="connsiteY15" fmla="*/ 558140 h 819398"/>
                  <a:gd name="connsiteX0" fmla="*/ 308758 w 2945080"/>
                  <a:gd name="connsiteY0" fmla="*/ 558140 h 819398"/>
                  <a:gd name="connsiteX1" fmla="*/ 665018 w 2945080"/>
                  <a:gd name="connsiteY1" fmla="*/ 807522 h 819398"/>
                  <a:gd name="connsiteX2" fmla="*/ 1128156 w 2945080"/>
                  <a:gd name="connsiteY2" fmla="*/ 712520 h 819398"/>
                  <a:gd name="connsiteX3" fmla="*/ 1650671 w 2945080"/>
                  <a:gd name="connsiteY3" fmla="*/ 819398 h 819398"/>
                  <a:gd name="connsiteX4" fmla="*/ 2161309 w 2945080"/>
                  <a:gd name="connsiteY4" fmla="*/ 653143 h 819398"/>
                  <a:gd name="connsiteX5" fmla="*/ 2481943 w 2945080"/>
                  <a:gd name="connsiteY5" fmla="*/ 807522 h 819398"/>
                  <a:gd name="connsiteX6" fmla="*/ 2945080 w 2945080"/>
                  <a:gd name="connsiteY6" fmla="*/ 593766 h 819398"/>
                  <a:gd name="connsiteX7" fmla="*/ 2493818 w 2945080"/>
                  <a:gd name="connsiteY7" fmla="*/ 451263 h 819398"/>
                  <a:gd name="connsiteX8" fmla="*/ 2244436 w 2945080"/>
                  <a:gd name="connsiteY8" fmla="*/ 273133 h 819398"/>
                  <a:gd name="connsiteX9" fmla="*/ 1591293 w 2945080"/>
                  <a:gd name="connsiteY9" fmla="*/ 427512 h 819398"/>
                  <a:gd name="connsiteX10" fmla="*/ 1330036 w 2945080"/>
                  <a:gd name="connsiteY10" fmla="*/ 130629 h 819398"/>
                  <a:gd name="connsiteX11" fmla="*/ 700644 w 2945080"/>
                  <a:gd name="connsiteY11" fmla="*/ 47502 h 819398"/>
                  <a:gd name="connsiteX12" fmla="*/ 308758 w 2945080"/>
                  <a:gd name="connsiteY12" fmla="*/ 0 h 819398"/>
                  <a:gd name="connsiteX13" fmla="*/ 130628 w 2945080"/>
                  <a:gd name="connsiteY13" fmla="*/ 403761 h 819398"/>
                  <a:gd name="connsiteX14" fmla="*/ 0 w 2945080"/>
                  <a:gd name="connsiteY14" fmla="*/ 427512 h 819398"/>
                  <a:gd name="connsiteX15" fmla="*/ 308758 w 2945080"/>
                  <a:gd name="connsiteY15" fmla="*/ 558140 h 819398"/>
                  <a:gd name="connsiteX0" fmla="*/ 308758 w 2945080"/>
                  <a:gd name="connsiteY0" fmla="*/ 558140 h 819398"/>
                  <a:gd name="connsiteX1" fmla="*/ 665018 w 2945080"/>
                  <a:gd name="connsiteY1" fmla="*/ 807522 h 819398"/>
                  <a:gd name="connsiteX2" fmla="*/ 1128156 w 2945080"/>
                  <a:gd name="connsiteY2" fmla="*/ 712520 h 819398"/>
                  <a:gd name="connsiteX3" fmla="*/ 1650671 w 2945080"/>
                  <a:gd name="connsiteY3" fmla="*/ 819398 h 819398"/>
                  <a:gd name="connsiteX4" fmla="*/ 2161309 w 2945080"/>
                  <a:gd name="connsiteY4" fmla="*/ 653143 h 819398"/>
                  <a:gd name="connsiteX5" fmla="*/ 2481943 w 2945080"/>
                  <a:gd name="connsiteY5" fmla="*/ 807522 h 819398"/>
                  <a:gd name="connsiteX6" fmla="*/ 2945080 w 2945080"/>
                  <a:gd name="connsiteY6" fmla="*/ 593766 h 819398"/>
                  <a:gd name="connsiteX7" fmla="*/ 2493818 w 2945080"/>
                  <a:gd name="connsiteY7" fmla="*/ 451263 h 819398"/>
                  <a:gd name="connsiteX8" fmla="*/ 2244436 w 2945080"/>
                  <a:gd name="connsiteY8" fmla="*/ 273133 h 819398"/>
                  <a:gd name="connsiteX9" fmla="*/ 1591293 w 2945080"/>
                  <a:gd name="connsiteY9" fmla="*/ 427512 h 819398"/>
                  <a:gd name="connsiteX10" fmla="*/ 1330036 w 2945080"/>
                  <a:gd name="connsiteY10" fmla="*/ 130629 h 819398"/>
                  <a:gd name="connsiteX11" fmla="*/ 700644 w 2945080"/>
                  <a:gd name="connsiteY11" fmla="*/ 47502 h 819398"/>
                  <a:gd name="connsiteX12" fmla="*/ 308758 w 2945080"/>
                  <a:gd name="connsiteY12" fmla="*/ 0 h 819398"/>
                  <a:gd name="connsiteX13" fmla="*/ 130628 w 2945080"/>
                  <a:gd name="connsiteY13" fmla="*/ 403761 h 819398"/>
                  <a:gd name="connsiteX14" fmla="*/ 0 w 2945080"/>
                  <a:gd name="connsiteY14" fmla="*/ 427512 h 819398"/>
                  <a:gd name="connsiteX15" fmla="*/ 308758 w 2945080"/>
                  <a:gd name="connsiteY15" fmla="*/ 558140 h 819398"/>
                  <a:gd name="connsiteX0" fmla="*/ 308758 w 2945080"/>
                  <a:gd name="connsiteY0" fmla="*/ 617278 h 878536"/>
                  <a:gd name="connsiteX1" fmla="*/ 665018 w 2945080"/>
                  <a:gd name="connsiteY1" fmla="*/ 866660 h 878536"/>
                  <a:gd name="connsiteX2" fmla="*/ 1128156 w 2945080"/>
                  <a:gd name="connsiteY2" fmla="*/ 771658 h 878536"/>
                  <a:gd name="connsiteX3" fmla="*/ 1650671 w 2945080"/>
                  <a:gd name="connsiteY3" fmla="*/ 878536 h 878536"/>
                  <a:gd name="connsiteX4" fmla="*/ 2161309 w 2945080"/>
                  <a:gd name="connsiteY4" fmla="*/ 712281 h 878536"/>
                  <a:gd name="connsiteX5" fmla="*/ 2481943 w 2945080"/>
                  <a:gd name="connsiteY5" fmla="*/ 866660 h 878536"/>
                  <a:gd name="connsiteX6" fmla="*/ 2945080 w 2945080"/>
                  <a:gd name="connsiteY6" fmla="*/ 652904 h 878536"/>
                  <a:gd name="connsiteX7" fmla="*/ 2493818 w 2945080"/>
                  <a:gd name="connsiteY7" fmla="*/ 510401 h 878536"/>
                  <a:gd name="connsiteX8" fmla="*/ 2244436 w 2945080"/>
                  <a:gd name="connsiteY8" fmla="*/ 332271 h 878536"/>
                  <a:gd name="connsiteX9" fmla="*/ 1591293 w 2945080"/>
                  <a:gd name="connsiteY9" fmla="*/ 486650 h 878536"/>
                  <a:gd name="connsiteX10" fmla="*/ 1330036 w 2945080"/>
                  <a:gd name="connsiteY10" fmla="*/ 189767 h 878536"/>
                  <a:gd name="connsiteX11" fmla="*/ 700644 w 2945080"/>
                  <a:gd name="connsiteY11" fmla="*/ 106640 h 878536"/>
                  <a:gd name="connsiteX12" fmla="*/ 308758 w 2945080"/>
                  <a:gd name="connsiteY12" fmla="*/ 59138 h 878536"/>
                  <a:gd name="connsiteX13" fmla="*/ 130628 w 2945080"/>
                  <a:gd name="connsiteY13" fmla="*/ 462899 h 878536"/>
                  <a:gd name="connsiteX14" fmla="*/ 0 w 2945080"/>
                  <a:gd name="connsiteY14" fmla="*/ 486650 h 878536"/>
                  <a:gd name="connsiteX15" fmla="*/ 308758 w 2945080"/>
                  <a:gd name="connsiteY15" fmla="*/ 617278 h 878536"/>
                  <a:gd name="connsiteX0" fmla="*/ 308758 w 2945080"/>
                  <a:gd name="connsiteY0" fmla="*/ 617278 h 878536"/>
                  <a:gd name="connsiteX1" fmla="*/ 665018 w 2945080"/>
                  <a:gd name="connsiteY1" fmla="*/ 866660 h 878536"/>
                  <a:gd name="connsiteX2" fmla="*/ 1128156 w 2945080"/>
                  <a:gd name="connsiteY2" fmla="*/ 771658 h 878536"/>
                  <a:gd name="connsiteX3" fmla="*/ 1650671 w 2945080"/>
                  <a:gd name="connsiteY3" fmla="*/ 878536 h 878536"/>
                  <a:gd name="connsiteX4" fmla="*/ 2161309 w 2945080"/>
                  <a:gd name="connsiteY4" fmla="*/ 712281 h 878536"/>
                  <a:gd name="connsiteX5" fmla="*/ 2481943 w 2945080"/>
                  <a:gd name="connsiteY5" fmla="*/ 866660 h 878536"/>
                  <a:gd name="connsiteX6" fmla="*/ 2945080 w 2945080"/>
                  <a:gd name="connsiteY6" fmla="*/ 652904 h 878536"/>
                  <a:gd name="connsiteX7" fmla="*/ 2493818 w 2945080"/>
                  <a:gd name="connsiteY7" fmla="*/ 510401 h 878536"/>
                  <a:gd name="connsiteX8" fmla="*/ 2244436 w 2945080"/>
                  <a:gd name="connsiteY8" fmla="*/ 332271 h 878536"/>
                  <a:gd name="connsiteX9" fmla="*/ 1591293 w 2945080"/>
                  <a:gd name="connsiteY9" fmla="*/ 486650 h 878536"/>
                  <a:gd name="connsiteX10" fmla="*/ 1330036 w 2945080"/>
                  <a:gd name="connsiteY10" fmla="*/ 189767 h 878536"/>
                  <a:gd name="connsiteX11" fmla="*/ 700644 w 2945080"/>
                  <a:gd name="connsiteY11" fmla="*/ 106640 h 878536"/>
                  <a:gd name="connsiteX12" fmla="*/ 308758 w 2945080"/>
                  <a:gd name="connsiteY12" fmla="*/ 59138 h 878536"/>
                  <a:gd name="connsiteX13" fmla="*/ 130628 w 2945080"/>
                  <a:gd name="connsiteY13" fmla="*/ 462899 h 878536"/>
                  <a:gd name="connsiteX14" fmla="*/ 0 w 2945080"/>
                  <a:gd name="connsiteY14" fmla="*/ 486650 h 878536"/>
                  <a:gd name="connsiteX15" fmla="*/ 308758 w 2945080"/>
                  <a:gd name="connsiteY15" fmla="*/ 617278 h 878536"/>
                  <a:gd name="connsiteX0" fmla="*/ 308758 w 2945080"/>
                  <a:gd name="connsiteY0" fmla="*/ 558140 h 819398"/>
                  <a:gd name="connsiteX1" fmla="*/ 665018 w 2945080"/>
                  <a:gd name="connsiteY1" fmla="*/ 807522 h 819398"/>
                  <a:gd name="connsiteX2" fmla="*/ 1128156 w 2945080"/>
                  <a:gd name="connsiteY2" fmla="*/ 712520 h 819398"/>
                  <a:gd name="connsiteX3" fmla="*/ 1650671 w 2945080"/>
                  <a:gd name="connsiteY3" fmla="*/ 819398 h 819398"/>
                  <a:gd name="connsiteX4" fmla="*/ 2161309 w 2945080"/>
                  <a:gd name="connsiteY4" fmla="*/ 653143 h 819398"/>
                  <a:gd name="connsiteX5" fmla="*/ 2481943 w 2945080"/>
                  <a:gd name="connsiteY5" fmla="*/ 807522 h 819398"/>
                  <a:gd name="connsiteX6" fmla="*/ 2945080 w 2945080"/>
                  <a:gd name="connsiteY6" fmla="*/ 593766 h 819398"/>
                  <a:gd name="connsiteX7" fmla="*/ 2493818 w 2945080"/>
                  <a:gd name="connsiteY7" fmla="*/ 451263 h 819398"/>
                  <a:gd name="connsiteX8" fmla="*/ 2244436 w 2945080"/>
                  <a:gd name="connsiteY8" fmla="*/ 273133 h 819398"/>
                  <a:gd name="connsiteX9" fmla="*/ 1591293 w 2945080"/>
                  <a:gd name="connsiteY9" fmla="*/ 427512 h 819398"/>
                  <a:gd name="connsiteX10" fmla="*/ 1330036 w 2945080"/>
                  <a:gd name="connsiteY10" fmla="*/ 130629 h 819398"/>
                  <a:gd name="connsiteX11" fmla="*/ 308758 w 2945080"/>
                  <a:gd name="connsiteY11" fmla="*/ 0 h 819398"/>
                  <a:gd name="connsiteX12" fmla="*/ 130628 w 2945080"/>
                  <a:gd name="connsiteY12" fmla="*/ 403761 h 819398"/>
                  <a:gd name="connsiteX13" fmla="*/ 0 w 2945080"/>
                  <a:gd name="connsiteY13" fmla="*/ 427512 h 819398"/>
                  <a:gd name="connsiteX14" fmla="*/ 308758 w 2945080"/>
                  <a:gd name="connsiteY14" fmla="*/ 558140 h 819398"/>
                  <a:gd name="connsiteX0" fmla="*/ 308758 w 2945080"/>
                  <a:gd name="connsiteY0" fmla="*/ 586751 h 848009"/>
                  <a:gd name="connsiteX1" fmla="*/ 665018 w 2945080"/>
                  <a:gd name="connsiteY1" fmla="*/ 836133 h 848009"/>
                  <a:gd name="connsiteX2" fmla="*/ 1128156 w 2945080"/>
                  <a:gd name="connsiteY2" fmla="*/ 741131 h 848009"/>
                  <a:gd name="connsiteX3" fmla="*/ 1650671 w 2945080"/>
                  <a:gd name="connsiteY3" fmla="*/ 848009 h 848009"/>
                  <a:gd name="connsiteX4" fmla="*/ 2161309 w 2945080"/>
                  <a:gd name="connsiteY4" fmla="*/ 681754 h 848009"/>
                  <a:gd name="connsiteX5" fmla="*/ 2481943 w 2945080"/>
                  <a:gd name="connsiteY5" fmla="*/ 836133 h 848009"/>
                  <a:gd name="connsiteX6" fmla="*/ 2945080 w 2945080"/>
                  <a:gd name="connsiteY6" fmla="*/ 622377 h 848009"/>
                  <a:gd name="connsiteX7" fmla="*/ 2493818 w 2945080"/>
                  <a:gd name="connsiteY7" fmla="*/ 479874 h 848009"/>
                  <a:gd name="connsiteX8" fmla="*/ 2244436 w 2945080"/>
                  <a:gd name="connsiteY8" fmla="*/ 301744 h 848009"/>
                  <a:gd name="connsiteX9" fmla="*/ 1591293 w 2945080"/>
                  <a:gd name="connsiteY9" fmla="*/ 456123 h 848009"/>
                  <a:gd name="connsiteX10" fmla="*/ 1330036 w 2945080"/>
                  <a:gd name="connsiteY10" fmla="*/ 159240 h 848009"/>
                  <a:gd name="connsiteX11" fmla="*/ 308758 w 2945080"/>
                  <a:gd name="connsiteY11" fmla="*/ 28611 h 848009"/>
                  <a:gd name="connsiteX12" fmla="*/ 130628 w 2945080"/>
                  <a:gd name="connsiteY12" fmla="*/ 432372 h 848009"/>
                  <a:gd name="connsiteX13" fmla="*/ 0 w 2945080"/>
                  <a:gd name="connsiteY13" fmla="*/ 456123 h 848009"/>
                  <a:gd name="connsiteX14" fmla="*/ 308758 w 2945080"/>
                  <a:gd name="connsiteY14" fmla="*/ 586751 h 848009"/>
                  <a:gd name="connsiteX0" fmla="*/ 308758 w 2945080"/>
                  <a:gd name="connsiteY0" fmla="*/ 586751 h 848009"/>
                  <a:gd name="connsiteX1" fmla="*/ 665018 w 2945080"/>
                  <a:gd name="connsiteY1" fmla="*/ 836133 h 848009"/>
                  <a:gd name="connsiteX2" fmla="*/ 1128156 w 2945080"/>
                  <a:gd name="connsiteY2" fmla="*/ 741131 h 848009"/>
                  <a:gd name="connsiteX3" fmla="*/ 1650671 w 2945080"/>
                  <a:gd name="connsiteY3" fmla="*/ 848009 h 848009"/>
                  <a:gd name="connsiteX4" fmla="*/ 2161309 w 2945080"/>
                  <a:gd name="connsiteY4" fmla="*/ 681754 h 848009"/>
                  <a:gd name="connsiteX5" fmla="*/ 2481943 w 2945080"/>
                  <a:gd name="connsiteY5" fmla="*/ 836133 h 848009"/>
                  <a:gd name="connsiteX6" fmla="*/ 2945080 w 2945080"/>
                  <a:gd name="connsiteY6" fmla="*/ 622377 h 848009"/>
                  <a:gd name="connsiteX7" fmla="*/ 2493818 w 2945080"/>
                  <a:gd name="connsiteY7" fmla="*/ 479874 h 848009"/>
                  <a:gd name="connsiteX8" fmla="*/ 2244436 w 2945080"/>
                  <a:gd name="connsiteY8" fmla="*/ 301744 h 848009"/>
                  <a:gd name="connsiteX9" fmla="*/ 1591293 w 2945080"/>
                  <a:gd name="connsiteY9" fmla="*/ 456123 h 848009"/>
                  <a:gd name="connsiteX10" fmla="*/ 1330036 w 2945080"/>
                  <a:gd name="connsiteY10" fmla="*/ 159240 h 848009"/>
                  <a:gd name="connsiteX11" fmla="*/ 308758 w 2945080"/>
                  <a:gd name="connsiteY11" fmla="*/ 28611 h 848009"/>
                  <a:gd name="connsiteX12" fmla="*/ 130628 w 2945080"/>
                  <a:gd name="connsiteY12" fmla="*/ 432372 h 848009"/>
                  <a:gd name="connsiteX13" fmla="*/ 0 w 2945080"/>
                  <a:gd name="connsiteY13" fmla="*/ 456123 h 848009"/>
                  <a:gd name="connsiteX14" fmla="*/ 308758 w 2945080"/>
                  <a:gd name="connsiteY14" fmla="*/ 586751 h 848009"/>
                  <a:gd name="connsiteX0" fmla="*/ 308758 w 2945080"/>
                  <a:gd name="connsiteY0" fmla="*/ 586751 h 848009"/>
                  <a:gd name="connsiteX1" fmla="*/ 665018 w 2945080"/>
                  <a:gd name="connsiteY1" fmla="*/ 836133 h 848009"/>
                  <a:gd name="connsiteX2" fmla="*/ 1128156 w 2945080"/>
                  <a:gd name="connsiteY2" fmla="*/ 741131 h 848009"/>
                  <a:gd name="connsiteX3" fmla="*/ 1650671 w 2945080"/>
                  <a:gd name="connsiteY3" fmla="*/ 848009 h 848009"/>
                  <a:gd name="connsiteX4" fmla="*/ 2161309 w 2945080"/>
                  <a:gd name="connsiteY4" fmla="*/ 681754 h 848009"/>
                  <a:gd name="connsiteX5" fmla="*/ 2481943 w 2945080"/>
                  <a:gd name="connsiteY5" fmla="*/ 836133 h 848009"/>
                  <a:gd name="connsiteX6" fmla="*/ 2945080 w 2945080"/>
                  <a:gd name="connsiteY6" fmla="*/ 622377 h 848009"/>
                  <a:gd name="connsiteX7" fmla="*/ 2493818 w 2945080"/>
                  <a:gd name="connsiteY7" fmla="*/ 479874 h 848009"/>
                  <a:gd name="connsiteX8" fmla="*/ 2244436 w 2945080"/>
                  <a:gd name="connsiteY8" fmla="*/ 301744 h 848009"/>
                  <a:gd name="connsiteX9" fmla="*/ 1781298 w 2945080"/>
                  <a:gd name="connsiteY9" fmla="*/ 396746 h 848009"/>
                  <a:gd name="connsiteX10" fmla="*/ 1330036 w 2945080"/>
                  <a:gd name="connsiteY10" fmla="*/ 159240 h 848009"/>
                  <a:gd name="connsiteX11" fmla="*/ 308758 w 2945080"/>
                  <a:gd name="connsiteY11" fmla="*/ 28611 h 848009"/>
                  <a:gd name="connsiteX12" fmla="*/ 130628 w 2945080"/>
                  <a:gd name="connsiteY12" fmla="*/ 432372 h 848009"/>
                  <a:gd name="connsiteX13" fmla="*/ 0 w 2945080"/>
                  <a:gd name="connsiteY13" fmla="*/ 456123 h 848009"/>
                  <a:gd name="connsiteX14" fmla="*/ 308758 w 2945080"/>
                  <a:gd name="connsiteY14" fmla="*/ 586751 h 848009"/>
                  <a:gd name="connsiteX0" fmla="*/ 308758 w 2945080"/>
                  <a:gd name="connsiteY0" fmla="*/ 586751 h 848009"/>
                  <a:gd name="connsiteX1" fmla="*/ 665018 w 2945080"/>
                  <a:gd name="connsiteY1" fmla="*/ 836133 h 848009"/>
                  <a:gd name="connsiteX2" fmla="*/ 1128156 w 2945080"/>
                  <a:gd name="connsiteY2" fmla="*/ 741131 h 848009"/>
                  <a:gd name="connsiteX3" fmla="*/ 1650671 w 2945080"/>
                  <a:gd name="connsiteY3" fmla="*/ 848009 h 848009"/>
                  <a:gd name="connsiteX4" fmla="*/ 2161309 w 2945080"/>
                  <a:gd name="connsiteY4" fmla="*/ 681754 h 848009"/>
                  <a:gd name="connsiteX5" fmla="*/ 2481943 w 2945080"/>
                  <a:gd name="connsiteY5" fmla="*/ 836133 h 848009"/>
                  <a:gd name="connsiteX6" fmla="*/ 2945080 w 2945080"/>
                  <a:gd name="connsiteY6" fmla="*/ 622377 h 848009"/>
                  <a:gd name="connsiteX7" fmla="*/ 2493818 w 2945080"/>
                  <a:gd name="connsiteY7" fmla="*/ 479874 h 848009"/>
                  <a:gd name="connsiteX8" fmla="*/ 2244436 w 2945080"/>
                  <a:gd name="connsiteY8" fmla="*/ 301744 h 848009"/>
                  <a:gd name="connsiteX9" fmla="*/ 1781298 w 2945080"/>
                  <a:gd name="connsiteY9" fmla="*/ 396746 h 848009"/>
                  <a:gd name="connsiteX10" fmla="*/ 1330036 w 2945080"/>
                  <a:gd name="connsiteY10" fmla="*/ 159240 h 848009"/>
                  <a:gd name="connsiteX11" fmla="*/ 308758 w 2945080"/>
                  <a:gd name="connsiteY11" fmla="*/ 28611 h 848009"/>
                  <a:gd name="connsiteX12" fmla="*/ 130628 w 2945080"/>
                  <a:gd name="connsiteY12" fmla="*/ 432372 h 848009"/>
                  <a:gd name="connsiteX13" fmla="*/ 0 w 2945080"/>
                  <a:gd name="connsiteY13" fmla="*/ 456123 h 848009"/>
                  <a:gd name="connsiteX14" fmla="*/ 308758 w 2945080"/>
                  <a:gd name="connsiteY14" fmla="*/ 586751 h 848009"/>
                  <a:gd name="connsiteX0" fmla="*/ 308758 w 2945080"/>
                  <a:gd name="connsiteY0" fmla="*/ 586751 h 848009"/>
                  <a:gd name="connsiteX1" fmla="*/ 665018 w 2945080"/>
                  <a:gd name="connsiteY1" fmla="*/ 836133 h 848009"/>
                  <a:gd name="connsiteX2" fmla="*/ 1128156 w 2945080"/>
                  <a:gd name="connsiteY2" fmla="*/ 741131 h 848009"/>
                  <a:gd name="connsiteX3" fmla="*/ 1650671 w 2945080"/>
                  <a:gd name="connsiteY3" fmla="*/ 848009 h 848009"/>
                  <a:gd name="connsiteX4" fmla="*/ 2161309 w 2945080"/>
                  <a:gd name="connsiteY4" fmla="*/ 681754 h 848009"/>
                  <a:gd name="connsiteX5" fmla="*/ 2481943 w 2945080"/>
                  <a:gd name="connsiteY5" fmla="*/ 836133 h 848009"/>
                  <a:gd name="connsiteX6" fmla="*/ 2945080 w 2945080"/>
                  <a:gd name="connsiteY6" fmla="*/ 622377 h 848009"/>
                  <a:gd name="connsiteX7" fmla="*/ 2493818 w 2945080"/>
                  <a:gd name="connsiteY7" fmla="*/ 479874 h 848009"/>
                  <a:gd name="connsiteX8" fmla="*/ 2244436 w 2945080"/>
                  <a:gd name="connsiteY8" fmla="*/ 301744 h 848009"/>
                  <a:gd name="connsiteX9" fmla="*/ 1781298 w 2945080"/>
                  <a:gd name="connsiteY9" fmla="*/ 396746 h 848009"/>
                  <a:gd name="connsiteX10" fmla="*/ 1330036 w 2945080"/>
                  <a:gd name="connsiteY10" fmla="*/ 159240 h 848009"/>
                  <a:gd name="connsiteX11" fmla="*/ 308758 w 2945080"/>
                  <a:gd name="connsiteY11" fmla="*/ 28611 h 848009"/>
                  <a:gd name="connsiteX12" fmla="*/ 130628 w 2945080"/>
                  <a:gd name="connsiteY12" fmla="*/ 432372 h 848009"/>
                  <a:gd name="connsiteX13" fmla="*/ 0 w 2945080"/>
                  <a:gd name="connsiteY13" fmla="*/ 456123 h 848009"/>
                  <a:gd name="connsiteX14" fmla="*/ 308758 w 2945080"/>
                  <a:gd name="connsiteY14" fmla="*/ 586751 h 848009"/>
                  <a:gd name="connsiteX0" fmla="*/ 308758 w 2945080"/>
                  <a:gd name="connsiteY0" fmla="*/ 586751 h 848009"/>
                  <a:gd name="connsiteX1" fmla="*/ 665018 w 2945080"/>
                  <a:gd name="connsiteY1" fmla="*/ 836133 h 848009"/>
                  <a:gd name="connsiteX2" fmla="*/ 1128156 w 2945080"/>
                  <a:gd name="connsiteY2" fmla="*/ 741131 h 848009"/>
                  <a:gd name="connsiteX3" fmla="*/ 1650671 w 2945080"/>
                  <a:gd name="connsiteY3" fmla="*/ 848009 h 848009"/>
                  <a:gd name="connsiteX4" fmla="*/ 2161309 w 2945080"/>
                  <a:gd name="connsiteY4" fmla="*/ 681754 h 848009"/>
                  <a:gd name="connsiteX5" fmla="*/ 2481943 w 2945080"/>
                  <a:gd name="connsiteY5" fmla="*/ 836133 h 848009"/>
                  <a:gd name="connsiteX6" fmla="*/ 2945080 w 2945080"/>
                  <a:gd name="connsiteY6" fmla="*/ 622377 h 848009"/>
                  <a:gd name="connsiteX7" fmla="*/ 2493818 w 2945080"/>
                  <a:gd name="connsiteY7" fmla="*/ 479874 h 848009"/>
                  <a:gd name="connsiteX8" fmla="*/ 2244436 w 2945080"/>
                  <a:gd name="connsiteY8" fmla="*/ 301744 h 848009"/>
                  <a:gd name="connsiteX9" fmla="*/ 1733797 w 2945080"/>
                  <a:gd name="connsiteY9" fmla="*/ 337370 h 848009"/>
                  <a:gd name="connsiteX10" fmla="*/ 1330036 w 2945080"/>
                  <a:gd name="connsiteY10" fmla="*/ 159240 h 848009"/>
                  <a:gd name="connsiteX11" fmla="*/ 308758 w 2945080"/>
                  <a:gd name="connsiteY11" fmla="*/ 28611 h 848009"/>
                  <a:gd name="connsiteX12" fmla="*/ 130628 w 2945080"/>
                  <a:gd name="connsiteY12" fmla="*/ 432372 h 848009"/>
                  <a:gd name="connsiteX13" fmla="*/ 0 w 2945080"/>
                  <a:gd name="connsiteY13" fmla="*/ 456123 h 848009"/>
                  <a:gd name="connsiteX14" fmla="*/ 308758 w 2945080"/>
                  <a:gd name="connsiteY14" fmla="*/ 586751 h 848009"/>
                  <a:gd name="connsiteX0" fmla="*/ 308758 w 2945080"/>
                  <a:gd name="connsiteY0" fmla="*/ 586751 h 848009"/>
                  <a:gd name="connsiteX1" fmla="*/ 665018 w 2945080"/>
                  <a:gd name="connsiteY1" fmla="*/ 836133 h 848009"/>
                  <a:gd name="connsiteX2" fmla="*/ 1128156 w 2945080"/>
                  <a:gd name="connsiteY2" fmla="*/ 741131 h 848009"/>
                  <a:gd name="connsiteX3" fmla="*/ 1650671 w 2945080"/>
                  <a:gd name="connsiteY3" fmla="*/ 848009 h 848009"/>
                  <a:gd name="connsiteX4" fmla="*/ 2161309 w 2945080"/>
                  <a:gd name="connsiteY4" fmla="*/ 681754 h 848009"/>
                  <a:gd name="connsiteX5" fmla="*/ 2481943 w 2945080"/>
                  <a:gd name="connsiteY5" fmla="*/ 836133 h 848009"/>
                  <a:gd name="connsiteX6" fmla="*/ 2945080 w 2945080"/>
                  <a:gd name="connsiteY6" fmla="*/ 622377 h 848009"/>
                  <a:gd name="connsiteX7" fmla="*/ 2493818 w 2945080"/>
                  <a:gd name="connsiteY7" fmla="*/ 479874 h 848009"/>
                  <a:gd name="connsiteX8" fmla="*/ 2244436 w 2945080"/>
                  <a:gd name="connsiteY8" fmla="*/ 301744 h 848009"/>
                  <a:gd name="connsiteX9" fmla="*/ 1733797 w 2945080"/>
                  <a:gd name="connsiteY9" fmla="*/ 337370 h 848009"/>
                  <a:gd name="connsiteX10" fmla="*/ 1330036 w 2945080"/>
                  <a:gd name="connsiteY10" fmla="*/ 159240 h 848009"/>
                  <a:gd name="connsiteX11" fmla="*/ 308758 w 2945080"/>
                  <a:gd name="connsiteY11" fmla="*/ 28611 h 848009"/>
                  <a:gd name="connsiteX12" fmla="*/ 130628 w 2945080"/>
                  <a:gd name="connsiteY12" fmla="*/ 432372 h 848009"/>
                  <a:gd name="connsiteX13" fmla="*/ 0 w 2945080"/>
                  <a:gd name="connsiteY13" fmla="*/ 456123 h 848009"/>
                  <a:gd name="connsiteX14" fmla="*/ 308758 w 2945080"/>
                  <a:gd name="connsiteY14" fmla="*/ 586751 h 848009"/>
                  <a:gd name="connsiteX0" fmla="*/ 308758 w 2945080"/>
                  <a:gd name="connsiteY0" fmla="*/ 586751 h 848009"/>
                  <a:gd name="connsiteX1" fmla="*/ 665018 w 2945080"/>
                  <a:gd name="connsiteY1" fmla="*/ 836133 h 848009"/>
                  <a:gd name="connsiteX2" fmla="*/ 1128156 w 2945080"/>
                  <a:gd name="connsiteY2" fmla="*/ 741131 h 848009"/>
                  <a:gd name="connsiteX3" fmla="*/ 1650671 w 2945080"/>
                  <a:gd name="connsiteY3" fmla="*/ 848009 h 848009"/>
                  <a:gd name="connsiteX4" fmla="*/ 2161309 w 2945080"/>
                  <a:gd name="connsiteY4" fmla="*/ 681754 h 848009"/>
                  <a:gd name="connsiteX5" fmla="*/ 2481943 w 2945080"/>
                  <a:gd name="connsiteY5" fmla="*/ 836133 h 848009"/>
                  <a:gd name="connsiteX6" fmla="*/ 2945080 w 2945080"/>
                  <a:gd name="connsiteY6" fmla="*/ 622377 h 848009"/>
                  <a:gd name="connsiteX7" fmla="*/ 2493818 w 2945080"/>
                  <a:gd name="connsiteY7" fmla="*/ 479874 h 848009"/>
                  <a:gd name="connsiteX8" fmla="*/ 2244436 w 2945080"/>
                  <a:gd name="connsiteY8" fmla="*/ 301744 h 848009"/>
                  <a:gd name="connsiteX9" fmla="*/ 1733797 w 2945080"/>
                  <a:gd name="connsiteY9" fmla="*/ 337370 h 848009"/>
                  <a:gd name="connsiteX10" fmla="*/ 1330036 w 2945080"/>
                  <a:gd name="connsiteY10" fmla="*/ 159240 h 848009"/>
                  <a:gd name="connsiteX11" fmla="*/ 308758 w 2945080"/>
                  <a:gd name="connsiteY11" fmla="*/ 28611 h 848009"/>
                  <a:gd name="connsiteX12" fmla="*/ 130628 w 2945080"/>
                  <a:gd name="connsiteY12" fmla="*/ 432372 h 848009"/>
                  <a:gd name="connsiteX13" fmla="*/ 0 w 2945080"/>
                  <a:gd name="connsiteY13" fmla="*/ 456123 h 848009"/>
                  <a:gd name="connsiteX14" fmla="*/ 308758 w 2945080"/>
                  <a:gd name="connsiteY14" fmla="*/ 586751 h 848009"/>
                  <a:gd name="connsiteX0" fmla="*/ 308758 w 2945080"/>
                  <a:gd name="connsiteY0" fmla="*/ 586751 h 848009"/>
                  <a:gd name="connsiteX1" fmla="*/ 665018 w 2945080"/>
                  <a:gd name="connsiteY1" fmla="*/ 836133 h 848009"/>
                  <a:gd name="connsiteX2" fmla="*/ 1128156 w 2945080"/>
                  <a:gd name="connsiteY2" fmla="*/ 741131 h 848009"/>
                  <a:gd name="connsiteX3" fmla="*/ 1650671 w 2945080"/>
                  <a:gd name="connsiteY3" fmla="*/ 848009 h 848009"/>
                  <a:gd name="connsiteX4" fmla="*/ 2066307 w 2945080"/>
                  <a:gd name="connsiteY4" fmla="*/ 717380 h 848009"/>
                  <a:gd name="connsiteX5" fmla="*/ 2481943 w 2945080"/>
                  <a:gd name="connsiteY5" fmla="*/ 836133 h 848009"/>
                  <a:gd name="connsiteX6" fmla="*/ 2945080 w 2945080"/>
                  <a:gd name="connsiteY6" fmla="*/ 622377 h 848009"/>
                  <a:gd name="connsiteX7" fmla="*/ 2493818 w 2945080"/>
                  <a:gd name="connsiteY7" fmla="*/ 479874 h 848009"/>
                  <a:gd name="connsiteX8" fmla="*/ 2244436 w 2945080"/>
                  <a:gd name="connsiteY8" fmla="*/ 301744 h 848009"/>
                  <a:gd name="connsiteX9" fmla="*/ 1733797 w 2945080"/>
                  <a:gd name="connsiteY9" fmla="*/ 337370 h 848009"/>
                  <a:gd name="connsiteX10" fmla="*/ 1330036 w 2945080"/>
                  <a:gd name="connsiteY10" fmla="*/ 159240 h 848009"/>
                  <a:gd name="connsiteX11" fmla="*/ 308758 w 2945080"/>
                  <a:gd name="connsiteY11" fmla="*/ 28611 h 848009"/>
                  <a:gd name="connsiteX12" fmla="*/ 130628 w 2945080"/>
                  <a:gd name="connsiteY12" fmla="*/ 432372 h 848009"/>
                  <a:gd name="connsiteX13" fmla="*/ 0 w 2945080"/>
                  <a:gd name="connsiteY13" fmla="*/ 456123 h 848009"/>
                  <a:gd name="connsiteX14" fmla="*/ 308758 w 2945080"/>
                  <a:gd name="connsiteY14" fmla="*/ 586751 h 848009"/>
                  <a:gd name="connsiteX0" fmla="*/ 308758 w 2945080"/>
                  <a:gd name="connsiteY0" fmla="*/ 586751 h 848009"/>
                  <a:gd name="connsiteX1" fmla="*/ 665018 w 2945080"/>
                  <a:gd name="connsiteY1" fmla="*/ 836133 h 848009"/>
                  <a:gd name="connsiteX2" fmla="*/ 1128156 w 2945080"/>
                  <a:gd name="connsiteY2" fmla="*/ 741131 h 848009"/>
                  <a:gd name="connsiteX3" fmla="*/ 1650671 w 2945080"/>
                  <a:gd name="connsiteY3" fmla="*/ 848009 h 848009"/>
                  <a:gd name="connsiteX4" fmla="*/ 2066307 w 2945080"/>
                  <a:gd name="connsiteY4" fmla="*/ 717380 h 848009"/>
                  <a:gd name="connsiteX5" fmla="*/ 2576946 w 2945080"/>
                  <a:gd name="connsiteY5" fmla="*/ 800507 h 848009"/>
                  <a:gd name="connsiteX6" fmla="*/ 2945080 w 2945080"/>
                  <a:gd name="connsiteY6" fmla="*/ 622377 h 848009"/>
                  <a:gd name="connsiteX7" fmla="*/ 2493818 w 2945080"/>
                  <a:gd name="connsiteY7" fmla="*/ 479874 h 848009"/>
                  <a:gd name="connsiteX8" fmla="*/ 2244436 w 2945080"/>
                  <a:gd name="connsiteY8" fmla="*/ 301744 h 848009"/>
                  <a:gd name="connsiteX9" fmla="*/ 1733797 w 2945080"/>
                  <a:gd name="connsiteY9" fmla="*/ 337370 h 848009"/>
                  <a:gd name="connsiteX10" fmla="*/ 1330036 w 2945080"/>
                  <a:gd name="connsiteY10" fmla="*/ 159240 h 848009"/>
                  <a:gd name="connsiteX11" fmla="*/ 308758 w 2945080"/>
                  <a:gd name="connsiteY11" fmla="*/ 28611 h 848009"/>
                  <a:gd name="connsiteX12" fmla="*/ 130628 w 2945080"/>
                  <a:gd name="connsiteY12" fmla="*/ 432372 h 848009"/>
                  <a:gd name="connsiteX13" fmla="*/ 0 w 2945080"/>
                  <a:gd name="connsiteY13" fmla="*/ 456123 h 848009"/>
                  <a:gd name="connsiteX14" fmla="*/ 308758 w 2945080"/>
                  <a:gd name="connsiteY14" fmla="*/ 586751 h 848009"/>
                  <a:gd name="connsiteX0" fmla="*/ 308758 w 2945080"/>
                  <a:gd name="connsiteY0" fmla="*/ 586751 h 848009"/>
                  <a:gd name="connsiteX1" fmla="*/ 665018 w 2945080"/>
                  <a:gd name="connsiteY1" fmla="*/ 836133 h 848009"/>
                  <a:gd name="connsiteX2" fmla="*/ 1128156 w 2945080"/>
                  <a:gd name="connsiteY2" fmla="*/ 741131 h 848009"/>
                  <a:gd name="connsiteX3" fmla="*/ 1650671 w 2945080"/>
                  <a:gd name="connsiteY3" fmla="*/ 848009 h 848009"/>
                  <a:gd name="connsiteX4" fmla="*/ 2066307 w 2945080"/>
                  <a:gd name="connsiteY4" fmla="*/ 717380 h 848009"/>
                  <a:gd name="connsiteX5" fmla="*/ 2576946 w 2945080"/>
                  <a:gd name="connsiteY5" fmla="*/ 800507 h 848009"/>
                  <a:gd name="connsiteX6" fmla="*/ 2945080 w 2945080"/>
                  <a:gd name="connsiteY6" fmla="*/ 622377 h 848009"/>
                  <a:gd name="connsiteX7" fmla="*/ 2493818 w 2945080"/>
                  <a:gd name="connsiteY7" fmla="*/ 479874 h 848009"/>
                  <a:gd name="connsiteX8" fmla="*/ 2244436 w 2945080"/>
                  <a:gd name="connsiteY8" fmla="*/ 301744 h 848009"/>
                  <a:gd name="connsiteX9" fmla="*/ 1733797 w 2945080"/>
                  <a:gd name="connsiteY9" fmla="*/ 337370 h 848009"/>
                  <a:gd name="connsiteX10" fmla="*/ 1330036 w 2945080"/>
                  <a:gd name="connsiteY10" fmla="*/ 159240 h 848009"/>
                  <a:gd name="connsiteX11" fmla="*/ 308758 w 2945080"/>
                  <a:gd name="connsiteY11" fmla="*/ 28611 h 848009"/>
                  <a:gd name="connsiteX12" fmla="*/ 130628 w 2945080"/>
                  <a:gd name="connsiteY12" fmla="*/ 432372 h 848009"/>
                  <a:gd name="connsiteX13" fmla="*/ 0 w 2945080"/>
                  <a:gd name="connsiteY13" fmla="*/ 456123 h 848009"/>
                  <a:gd name="connsiteX14" fmla="*/ 308758 w 2945080"/>
                  <a:gd name="connsiteY14" fmla="*/ 586751 h 848009"/>
                  <a:gd name="connsiteX0" fmla="*/ 308758 w 2945080"/>
                  <a:gd name="connsiteY0" fmla="*/ 586751 h 848009"/>
                  <a:gd name="connsiteX1" fmla="*/ 665018 w 2945080"/>
                  <a:gd name="connsiteY1" fmla="*/ 836133 h 848009"/>
                  <a:gd name="connsiteX2" fmla="*/ 1128156 w 2945080"/>
                  <a:gd name="connsiteY2" fmla="*/ 741131 h 848009"/>
                  <a:gd name="connsiteX3" fmla="*/ 1650671 w 2945080"/>
                  <a:gd name="connsiteY3" fmla="*/ 848009 h 848009"/>
                  <a:gd name="connsiteX4" fmla="*/ 2066307 w 2945080"/>
                  <a:gd name="connsiteY4" fmla="*/ 717380 h 848009"/>
                  <a:gd name="connsiteX5" fmla="*/ 2576946 w 2945080"/>
                  <a:gd name="connsiteY5" fmla="*/ 800507 h 848009"/>
                  <a:gd name="connsiteX6" fmla="*/ 2945080 w 2945080"/>
                  <a:gd name="connsiteY6" fmla="*/ 622377 h 848009"/>
                  <a:gd name="connsiteX7" fmla="*/ 2493818 w 2945080"/>
                  <a:gd name="connsiteY7" fmla="*/ 479874 h 848009"/>
                  <a:gd name="connsiteX8" fmla="*/ 2244436 w 2945080"/>
                  <a:gd name="connsiteY8" fmla="*/ 301744 h 848009"/>
                  <a:gd name="connsiteX9" fmla="*/ 1733797 w 2945080"/>
                  <a:gd name="connsiteY9" fmla="*/ 337370 h 848009"/>
                  <a:gd name="connsiteX10" fmla="*/ 1330036 w 2945080"/>
                  <a:gd name="connsiteY10" fmla="*/ 159240 h 848009"/>
                  <a:gd name="connsiteX11" fmla="*/ 308758 w 2945080"/>
                  <a:gd name="connsiteY11" fmla="*/ 28611 h 848009"/>
                  <a:gd name="connsiteX12" fmla="*/ 130628 w 2945080"/>
                  <a:gd name="connsiteY12" fmla="*/ 432372 h 848009"/>
                  <a:gd name="connsiteX13" fmla="*/ 0 w 2945080"/>
                  <a:gd name="connsiteY13" fmla="*/ 456123 h 848009"/>
                  <a:gd name="connsiteX14" fmla="*/ 308758 w 2945080"/>
                  <a:gd name="connsiteY14" fmla="*/ 586751 h 848009"/>
                  <a:gd name="connsiteX0" fmla="*/ 308758 w 2945080"/>
                  <a:gd name="connsiteY0" fmla="*/ 586751 h 848009"/>
                  <a:gd name="connsiteX1" fmla="*/ 665018 w 2945080"/>
                  <a:gd name="connsiteY1" fmla="*/ 836133 h 848009"/>
                  <a:gd name="connsiteX2" fmla="*/ 1128156 w 2945080"/>
                  <a:gd name="connsiteY2" fmla="*/ 741131 h 848009"/>
                  <a:gd name="connsiteX3" fmla="*/ 1650671 w 2945080"/>
                  <a:gd name="connsiteY3" fmla="*/ 848009 h 848009"/>
                  <a:gd name="connsiteX4" fmla="*/ 2066307 w 2945080"/>
                  <a:gd name="connsiteY4" fmla="*/ 717380 h 848009"/>
                  <a:gd name="connsiteX5" fmla="*/ 2576946 w 2945080"/>
                  <a:gd name="connsiteY5" fmla="*/ 800507 h 848009"/>
                  <a:gd name="connsiteX6" fmla="*/ 2945080 w 2945080"/>
                  <a:gd name="connsiteY6" fmla="*/ 622377 h 848009"/>
                  <a:gd name="connsiteX7" fmla="*/ 2493818 w 2945080"/>
                  <a:gd name="connsiteY7" fmla="*/ 479874 h 848009"/>
                  <a:gd name="connsiteX8" fmla="*/ 2244436 w 2945080"/>
                  <a:gd name="connsiteY8" fmla="*/ 301744 h 848009"/>
                  <a:gd name="connsiteX9" fmla="*/ 1733797 w 2945080"/>
                  <a:gd name="connsiteY9" fmla="*/ 337370 h 848009"/>
                  <a:gd name="connsiteX10" fmla="*/ 1330036 w 2945080"/>
                  <a:gd name="connsiteY10" fmla="*/ 159240 h 848009"/>
                  <a:gd name="connsiteX11" fmla="*/ 308758 w 2945080"/>
                  <a:gd name="connsiteY11" fmla="*/ 28611 h 848009"/>
                  <a:gd name="connsiteX12" fmla="*/ 130628 w 2945080"/>
                  <a:gd name="connsiteY12" fmla="*/ 432372 h 848009"/>
                  <a:gd name="connsiteX13" fmla="*/ 0 w 2945080"/>
                  <a:gd name="connsiteY13" fmla="*/ 456123 h 848009"/>
                  <a:gd name="connsiteX14" fmla="*/ 308758 w 2945080"/>
                  <a:gd name="connsiteY14" fmla="*/ 586751 h 848009"/>
                  <a:gd name="connsiteX0" fmla="*/ 308758 w 2945080"/>
                  <a:gd name="connsiteY0" fmla="*/ 586751 h 848009"/>
                  <a:gd name="connsiteX1" fmla="*/ 665018 w 2945080"/>
                  <a:gd name="connsiteY1" fmla="*/ 836133 h 848009"/>
                  <a:gd name="connsiteX2" fmla="*/ 1128156 w 2945080"/>
                  <a:gd name="connsiteY2" fmla="*/ 741131 h 848009"/>
                  <a:gd name="connsiteX3" fmla="*/ 1650671 w 2945080"/>
                  <a:gd name="connsiteY3" fmla="*/ 848009 h 848009"/>
                  <a:gd name="connsiteX4" fmla="*/ 2066307 w 2945080"/>
                  <a:gd name="connsiteY4" fmla="*/ 717380 h 848009"/>
                  <a:gd name="connsiteX5" fmla="*/ 2576946 w 2945080"/>
                  <a:gd name="connsiteY5" fmla="*/ 800507 h 848009"/>
                  <a:gd name="connsiteX6" fmla="*/ 2945080 w 2945080"/>
                  <a:gd name="connsiteY6" fmla="*/ 622377 h 848009"/>
                  <a:gd name="connsiteX7" fmla="*/ 2683823 w 2945080"/>
                  <a:gd name="connsiteY7" fmla="*/ 527376 h 848009"/>
                  <a:gd name="connsiteX8" fmla="*/ 2244436 w 2945080"/>
                  <a:gd name="connsiteY8" fmla="*/ 301744 h 848009"/>
                  <a:gd name="connsiteX9" fmla="*/ 1733797 w 2945080"/>
                  <a:gd name="connsiteY9" fmla="*/ 337370 h 848009"/>
                  <a:gd name="connsiteX10" fmla="*/ 1330036 w 2945080"/>
                  <a:gd name="connsiteY10" fmla="*/ 159240 h 848009"/>
                  <a:gd name="connsiteX11" fmla="*/ 308758 w 2945080"/>
                  <a:gd name="connsiteY11" fmla="*/ 28611 h 848009"/>
                  <a:gd name="connsiteX12" fmla="*/ 130628 w 2945080"/>
                  <a:gd name="connsiteY12" fmla="*/ 432372 h 848009"/>
                  <a:gd name="connsiteX13" fmla="*/ 0 w 2945080"/>
                  <a:gd name="connsiteY13" fmla="*/ 456123 h 848009"/>
                  <a:gd name="connsiteX14" fmla="*/ 308758 w 2945080"/>
                  <a:gd name="connsiteY14" fmla="*/ 586751 h 848009"/>
                  <a:gd name="connsiteX0" fmla="*/ 308758 w 3075709"/>
                  <a:gd name="connsiteY0" fmla="*/ 586751 h 848009"/>
                  <a:gd name="connsiteX1" fmla="*/ 665018 w 3075709"/>
                  <a:gd name="connsiteY1" fmla="*/ 836133 h 848009"/>
                  <a:gd name="connsiteX2" fmla="*/ 1128156 w 3075709"/>
                  <a:gd name="connsiteY2" fmla="*/ 741131 h 848009"/>
                  <a:gd name="connsiteX3" fmla="*/ 1650671 w 3075709"/>
                  <a:gd name="connsiteY3" fmla="*/ 848009 h 848009"/>
                  <a:gd name="connsiteX4" fmla="*/ 2066307 w 3075709"/>
                  <a:gd name="connsiteY4" fmla="*/ 717380 h 848009"/>
                  <a:gd name="connsiteX5" fmla="*/ 2576946 w 3075709"/>
                  <a:gd name="connsiteY5" fmla="*/ 800507 h 848009"/>
                  <a:gd name="connsiteX6" fmla="*/ 3075709 w 3075709"/>
                  <a:gd name="connsiteY6" fmla="*/ 634252 h 848009"/>
                  <a:gd name="connsiteX7" fmla="*/ 2683823 w 3075709"/>
                  <a:gd name="connsiteY7" fmla="*/ 527376 h 848009"/>
                  <a:gd name="connsiteX8" fmla="*/ 2244436 w 3075709"/>
                  <a:gd name="connsiteY8" fmla="*/ 301744 h 848009"/>
                  <a:gd name="connsiteX9" fmla="*/ 1733797 w 3075709"/>
                  <a:gd name="connsiteY9" fmla="*/ 337370 h 848009"/>
                  <a:gd name="connsiteX10" fmla="*/ 1330036 w 3075709"/>
                  <a:gd name="connsiteY10" fmla="*/ 159240 h 848009"/>
                  <a:gd name="connsiteX11" fmla="*/ 308758 w 3075709"/>
                  <a:gd name="connsiteY11" fmla="*/ 28611 h 848009"/>
                  <a:gd name="connsiteX12" fmla="*/ 130628 w 3075709"/>
                  <a:gd name="connsiteY12" fmla="*/ 432372 h 848009"/>
                  <a:gd name="connsiteX13" fmla="*/ 0 w 3075709"/>
                  <a:gd name="connsiteY13" fmla="*/ 456123 h 848009"/>
                  <a:gd name="connsiteX14" fmla="*/ 308758 w 3075709"/>
                  <a:gd name="connsiteY14" fmla="*/ 586751 h 848009"/>
                  <a:gd name="connsiteX0" fmla="*/ 190005 w 3075709"/>
                  <a:gd name="connsiteY0" fmla="*/ 764881 h 848009"/>
                  <a:gd name="connsiteX1" fmla="*/ 665018 w 3075709"/>
                  <a:gd name="connsiteY1" fmla="*/ 836133 h 848009"/>
                  <a:gd name="connsiteX2" fmla="*/ 1128156 w 3075709"/>
                  <a:gd name="connsiteY2" fmla="*/ 741131 h 848009"/>
                  <a:gd name="connsiteX3" fmla="*/ 1650671 w 3075709"/>
                  <a:gd name="connsiteY3" fmla="*/ 848009 h 848009"/>
                  <a:gd name="connsiteX4" fmla="*/ 2066307 w 3075709"/>
                  <a:gd name="connsiteY4" fmla="*/ 717380 h 848009"/>
                  <a:gd name="connsiteX5" fmla="*/ 2576946 w 3075709"/>
                  <a:gd name="connsiteY5" fmla="*/ 800507 h 848009"/>
                  <a:gd name="connsiteX6" fmla="*/ 3075709 w 3075709"/>
                  <a:gd name="connsiteY6" fmla="*/ 634252 h 848009"/>
                  <a:gd name="connsiteX7" fmla="*/ 2683823 w 3075709"/>
                  <a:gd name="connsiteY7" fmla="*/ 527376 h 848009"/>
                  <a:gd name="connsiteX8" fmla="*/ 2244436 w 3075709"/>
                  <a:gd name="connsiteY8" fmla="*/ 301744 h 848009"/>
                  <a:gd name="connsiteX9" fmla="*/ 1733797 w 3075709"/>
                  <a:gd name="connsiteY9" fmla="*/ 337370 h 848009"/>
                  <a:gd name="connsiteX10" fmla="*/ 1330036 w 3075709"/>
                  <a:gd name="connsiteY10" fmla="*/ 159240 h 848009"/>
                  <a:gd name="connsiteX11" fmla="*/ 308758 w 3075709"/>
                  <a:gd name="connsiteY11" fmla="*/ 28611 h 848009"/>
                  <a:gd name="connsiteX12" fmla="*/ 130628 w 3075709"/>
                  <a:gd name="connsiteY12" fmla="*/ 432372 h 848009"/>
                  <a:gd name="connsiteX13" fmla="*/ 0 w 3075709"/>
                  <a:gd name="connsiteY13" fmla="*/ 456123 h 848009"/>
                  <a:gd name="connsiteX14" fmla="*/ 190005 w 3075709"/>
                  <a:gd name="connsiteY14" fmla="*/ 764881 h 848009"/>
                  <a:gd name="connsiteX0" fmla="*/ 261257 w 3146961"/>
                  <a:gd name="connsiteY0" fmla="*/ 764881 h 848009"/>
                  <a:gd name="connsiteX1" fmla="*/ 736270 w 3146961"/>
                  <a:gd name="connsiteY1" fmla="*/ 836133 h 848009"/>
                  <a:gd name="connsiteX2" fmla="*/ 1199408 w 3146961"/>
                  <a:gd name="connsiteY2" fmla="*/ 741131 h 848009"/>
                  <a:gd name="connsiteX3" fmla="*/ 1721923 w 3146961"/>
                  <a:gd name="connsiteY3" fmla="*/ 848009 h 848009"/>
                  <a:gd name="connsiteX4" fmla="*/ 2137559 w 3146961"/>
                  <a:gd name="connsiteY4" fmla="*/ 717380 h 848009"/>
                  <a:gd name="connsiteX5" fmla="*/ 2648198 w 3146961"/>
                  <a:gd name="connsiteY5" fmla="*/ 800507 h 848009"/>
                  <a:gd name="connsiteX6" fmla="*/ 3146961 w 3146961"/>
                  <a:gd name="connsiteY6" fmla="*/ 634252 h 848009"/>
                  <a:gd name="connsiteX7" fmla="*/ 2755075 w 3146961"/>
                  <a:gd name="connsiteY7" fmla="*/ 527376 h 848009"/>
                  <a:gd name="connsiteX8" fmla="*/ 2315688 w 3146961"/>
                  <a:gd name="connsiteY8" fmla="*/ 301744 h 848009"/>
                  <a:gd name="connsiteX9" fmla="*/ 1805049 w 3146961"/>
                  <a:gd name="connsiteY9" fmla="*/ 337370 h 848009"/>
                  <a:gd name="connsiteX10" fmla="*/ 1401288 w 3146961"/>
                  <a:gd name="connsiteY10" fmla="*/ 159240 h 848009"/>
                  <a:gd name="connsiteX11" fmla="*/ 380010 w 3146961"/>
                  <a:gd name="connsiteY11" fmla="*/ 28611 h 848009"/>
                  <a:gd name="connsiteX12" fmla="*/ 201880 w 3146961"/>
                  <a:gd name="connsiteY12" fmla="*/ 432372 h 848009"/>
                  <a:gd name="connsiteX13" fmla="*/ 0 w 3146961"/>
                  <a:gd name="connsiteY13" fmla="*/ 658003 h 848009"/>
                  <a:gd name="connsiteX14" fmla="*/ 261257 w 3146961"/>
                  <a:gd name="connsiteY14" fmla="*/ 764881 h 848009"/>
                  <a:gd name="connsiteX0" fmla="*/ 261257 w 3146961"/>
                  <a:gd name="connsiteY0" fmla="*/ 764881 h 848009"/>
                  <a:gd name="connsiteX1" fmla="*/ 736270 w 3146961"/>
                  <a:gd name="connsiteY1" fmla="*/ 836133 h 848009"/>
                  <a:gd name="connsiteX2" fmla="*/ 1199408 w 3146961"/>
                  <a:gd name="connsiteY2" fmla="*/ 741131 h 848009"/>
                  <a:gd name="connsiteX3" fmla="*/ 1721923 w 3146961"/>
                  <a:gd name="connsiteY3" fmla="*/ 848009 h 848009"/>
                  <a:gd name="connsiteX4" fmla="*/ 2137559 w 3146961"/>
                  <a:gd name="connsiteY4" fmla="*/ 717380 h 848009"/>
                  <a:gd name="connsiteX5" fmla="*/ 2648198 w 3146961"/>
                  <a:gd name="connsiteY5" fmla="*/ 800507 h 848009"/>
                  <a:gd name="connsiteX6" fmla="*/ 3146961 w 3146961"/>
                  <a:gd name="connsiteY6" fmla="*/ 634252 h 848009"/>
                  <a:gd name="connsiteX7" fmla="*/ 2755075 w 3146961"/>
                  <a:gd name="connsiteY7" fmla="*/ 527376 h 848009"/>
                  <a:gd name="connsiteX8" fmla="*/ 2315688 w 3146961"/>
                  <a:gd name="connsiteY8" fmla="*/ 301744 h 848009"/>
                  <a:gd name="connsiteX9" fmla="*/ 1805049 w 3146961"/>
                  <a:gd name="connsiteY9" fmla="*/ 337370 h 848009"/>
                  <a:gd name="connsiteX10" fmla="*/ 1401288 w 3146961"/>
                  <a:gd name="connsiteY10" fmla="*/ 159240 h 848009"/>
                  <a:gd name="connsiteX11" fmla="*/ 380010 w 3146961"/>
                  <a:gd name="connsiteY11" fmla="*/ 28611 h 848009"/>
                  <a:gd name="connsiteX12" fmla="*/ 201880 w 3146961"/>
                  <a:gd name="connsiteY12" fmla="*/ 432372 h 848009"/>
                  <a:gd name="connsiteX13" fmla="*/ 0 w 3146961"/>
                  <a:gd name="connsiteY13" fmla="*/ 658003 h 848009"/>
                  <a:gd name="connsiteX14" fmla="*/ 261257 w 3146961"/>
                  <a:gd name="connsiteY14" fmla="*/ 764881 h 848009"/>
                  <a:gd name="connsiteX0" fmla="*/ 261257 w 3146961"/>
                  <a:gd name="connsiteY0" fmla="*/ 764881 h 848009"/>
                  <a:gd name="connsiteX1" fmla="*/ 736270 w 3146961"/>
                  <a:gd name="connsiteY1" fmla="*/ 836133 h 848009"/>
                  <a:gd name="connsiteX2" fmla="*/ 1199408 w 3146961"/>
                  <a:gd name="connsiteY2" fmla="*/ 741131 h 848009"/>
                  <a:gd name="connsiteX3" fmla="*/ 1721923 w 3146961"/>
                  <a:gd name="connsiteY3" fmla="*/ 848009 h 848009"/>
                  <a:gd name="connsiteX4" fmla="*/ 2137559 w 3146961"/>
                  <a:gd name="connsiteY4" fmla="*/ 717380 h 848009"/>
                  <a:gd name="connsiteX5" fmla="*/ 2648198 w 3146961"/>
                  <a:gd name="connsiteY5" fmla="*/ 800507 h 848009"/>
                  <a:gd name="connsiteX6" fmla="*/ 3146961 w 3146961"/>
                  <a:gd name="connsiteY6" fmla="*/ 634252 h 848009"/>
                  <a:gd name="connsiteX7" fmla="*/ 2755075 w 3146961"/>
                  <a:gd name="connsiteY7" fmla="*/ 527376 h 848009"/>
                  <a:gd name="connsiteX8" fmla="*/ 2315688 w 3146961"/>
                  <a:gd name="connsiteY8" fmla="*/ 301744 h 848009"/>
                  <a:gd name="connsiteX9" fmla="*/ 1805049 w 3146961"/>
                  <a:gd name="connsiteY9" fmla="*/ 337370 h 848009"/>
                  <a:gd name="connsiteX10" fmla="*/ 1401288 w 3146961"/>
                  <a:gd name="connsiteY10" fmla="*/ 159240 h 848009"/>
                  <a:gd name="connsiteX11" fmla="*/ 380010 w 3146961"/>
                  <a:gd name="connsiteY11" fmla="*/ 28611 h 848009"/>
                  <a:gd name="connsiteX12" fmla="*/ 201880 w 3146961"/>
                  <a:gd name="connsiteY12" fmla="*/ 432372 h 848009"/>
                  <a:gd name="connsiteX13" fmla="*/ 0 w 3146961"/>
                  <a:gd name="connsiteY13" fmla="*/ 658003 h 848009"/>
                  <a:gd name="connsiteX14" fmla="*/ 261257 w 3146961"/>
                  <a:gd name="connsiteY14" fmla="*/ 764881 h 848009"/>
                  <a:gd name="connsiteX0" fmla="*/ 261257 w 3146961"/>
                  <a:gd name="connsiteY0" fmla="*/ 773891 h 857019"/>
                  <a:gd name="connsiteX1" fmla="*/ 736270 w 3146961"/>
                  <a:gd name="connsiteY1" fmla="*/ 845143 h 857019"/>
                  <a:gd name="connsiteX2" fmla="*/ 1199408 w 3146961"/>
                  <a:gd name="connsiteY2" fmla="*/ 750141 h 857019"/>
                  <a:gd name="connsiteX3" fmla="*/ 1721923 w 3146961"/>
                  <a:gd name="connsiteY3" fmla="*/ 857019 h 857019"/>
                  <a:gd name="connsiteX4" fmla="*/ 2137559 w 3146961"/>
                  <a:gd name="connsiteY4" fmla="*/ 726390 h 857019"/>
                  <a:gd name="connsiteX5" fmla="*/ 2648198 w 3146961"/>
                  <a:gd name="connsiteY5" fmla="*/ 809517 h 857019"/>
                  <a:gd name="connsiteX6" fmla="*/ 3146961 w 3146961"/>
                  <a:gd name="connsiteY6" fmla="*/ 643262 h 857019"/>
                  <a:gd name="connsiteX7" fmla="*/ 2755075 w 3146961"/>
                  <a:gd name="connsiteY7" fmla="*/ 536386 h 857019"/>
                  <a:gd name="connsiteX8" fmla="*/ 2315688 w 3146961"/>
                  <a:gd name="connsiteY8" fmla="*/ 310754 h 857019"/>
                  <a:gd name="connsiteX9" fmla="*/ 1805049 w 3146961"/>
                  <a:gd name="connsiteY9" fmla="*/ 346380 h 857019"/>
                  <a:gd name="connsiteX10" fmla="*/ 1401288 w 3146961"/>
                  <a:gd name="connsiteY10" fmla="*/ 168250 h 857019"/>
                  <a:gd name="connsiteX11" fmla="*/ 380010 w 3146961"/>
                  <a:gd name="connsiteY11" fmla="*/ 37621 h 857019"/>
                  <a:gd name="connsiteX12" fmla="*/ 201880 w 3146961"/>
                  <a:gd name="connsiteY12" fmla="*/ 441382 h 857019"/>
                  <a:gd name="connsiteX13" fmla="*/ 0 w 3146961"/>
                  <a:gd name="connsiteY13" fmla="*/ 667013 h 857019"/>
                  <a:gd name="connsiteX14" fmla="*/ 261257 w 3146961"/>
                  <a:gd name="connsiteY14" fmla="*/ 773891 h 857019"/>
                  <a:gd name="connsiteX0" fmla="*/ 261257 w 3146961"/>
                  <a:gd name="connsiteY0" fmla="*/ 773891 h 857019"/>
                  <a:gd name="connsiteX1" fmla="*/ 736270 w 3146961"/>
                  <a:gd name="connsiteY1" fmla="*/ 845143 h 857019"/>
                  <a:gd name="connsiteX2" fmla="*/ 1199408 w 3146961"/>
                  <a:gd name="connsiteY2" fmla="*/ 750141 h 857019"/>
                  <a:gd name="connsiteX3" fmla="*/ 1721923 w 3146961"/>
                  <a:gd name="connsiteY3" fmla="*/ 857019 h 857019"/>
                  <a:gd name="connsiteX4" fmla="*/ 2137559 w 3146961"/>
                  <a:gd name="connsiteY4" fmla="*/ 726390 h 857019"/>
                  <a:gd name="connsiteX5" fmla="*/ 2648198 w 3146961"/>
                  <a:gd name="connsiteY5" fmla="*/ 809517 h 857019"/>
                  <a:gd name="connsiteX6" fmla="*/ 3146961 w 3146961"/>
                  <a:gd name="connsiteY6" fmla="*/ 643262 h 857019"/>
                  <a:gd name="connsiteX7" fmla="*/ 2755075 w 3146961"/>
                  <a:gd name="connsiteY7" fmla="*/ 536386 h 857019"/>
                  <a:gd name="connsiteX8" fmla="*/ 2315688 w 3146961"/>
                  <a:gd name="connsiteY8" fmla="*/ 310754 h 857019"/>
                  <a:gd name="connsiteX9" fmla="*/ 1805049 w 3146961"/>
                  <a:gd name="connsiteY9" fmla="*/ 346380 h 857019"/>
                  <a:gd name="connsiteX10" fmla="*/ 1401288 w 3146961"/>
                  <a:gd name="connsiteY10" fmla="*/ 168250 h 857019"/>
                  <a:gd name="connsiteX11" fmla="*/ 380010 w 3146961"/>
                  <a:gd name="connsiteY11" fmla="*/ 37621 h 857019"/>
                  <a:gd name="connsiteX12" fmla="*/ 201880 w 3146961"/>
                  <a:gd name="connsiteY12" fmla="*/ 441382 h 857019"/>
                  <a:gd name="connsiteX13" fmla="*/ 0 w 3146961"/>
                  <a:gd name="connsiteY13" fmla="*/ 667013 h 857019"/>
                  <a:gd name="connsiteX14" fmla="*/ 261257 w 3146961"/>
                  <a:gd name="connsiteY14" fmla="*/ 773891 h 857019"/>
                  <a:gd name="connsiteX0" fmla="*/ 261257 w 3146961"/>
                  <a:gd name="connsiteY0" fmla="*/ 773891 h 857019"/>
                  <a:gd name="connsiteX1" fmla="*/ 736270 w 3146961"/>
                  <a:gd name="connsiteY1" fmla="*/ 845143 h 857019"/>
                  <a:gd name="connsiteX2" fmla="*/ 1199408 w 3146961"/>
                  <a:gd name="connsiteY2" fmla="*/ 750141 h 857019"/>
                  <a:gd name="connsiteX3" fmla="*/ 1721923 w 3146961"/>
                  <a:gd name="connsiteY3" fmla="*/ 857019 h 857019"/>
                  <a:gd name="connsiteX4" fmla="*/ 2137559 w 3146961"/>
                  <a:gd name="connsiteY4" fmla="*/ 726390 h 857019"/>
                  <a:gd name="connsiteX5" fmla="*/ 2648198 w 3146961"/>
                  <a:gd name="connsiteY5" fmla="*/ 809517 h 857019"/>
                  <a:gd name="connsiteX6" fmla="*/ 3146961 w 3146961"/>
                  <a:gd name="connsiteY6" fmla="*/ 643262 h 857019"/>
                  <a:gd name="connsiteX7" fmla="*/ 2755075 w 3146961"/>
                  <a:gd name="connsiteY7" fmla="*/ 536386 h 857019"/>
                  <a:gd name="connsiteX8" fmla="*/ 2315688 w 3146961"/>
                  <a:gd name="connsiteY8" fmla="*/ 310754 h 857019"/>
                  <a:gd name="connsiteX9" fmla="*/ 1805049 w 3146961"/>
                  <a:gd name="connsiteY9" fmla="*/ 346380 h 857019"/>
                  <a:gd name="connsiteX10" fmla="*/ 1401288 w 3146961"/>
                  <a:gd name="connsiteY10" fmla="*/ 168250 h 857019"/>
                  <a:gd name="connsiteX11" fmla="*/ 380010 w 3146961"/>
                  <a:gd name="connsiteY11" fmla="*/ 37621 h 857019"/>
                  <a:gd name="connsiteX12" fmla="*/ 201880 w 3146961"/>
                  <a:gd name="connsiteY12" fmla="*/ 441382 h 857019"/>
                  <a:gd name="connsiteX13" fmla="*/ 0 w 3146961"/>
                  <a:gd name="connsiteY13" fmla="*/ 667013 h 857019"/>
                  <a:gd name="connsiteX14" fmla="*/ 261257 w 3146961"/>
                  <a:gd name="connsiteY14" fmla="*/ 773891 h 857019"/>
                  <a:gd name="connsiteX0" fmla="*/ 261257 w 3146961"/>
                  <a:gd name="connsiteY0" fmla="*/ 773891 h 857019"/>
                  <a:gd name="connsiteX1" fmla="*/ 736270 w 3146961"/>
                  <a:gd name="connsiteY1" fmla="*/ 845143 h 857019"/>
                  <a:gd name="connsiteX2" fmla="*/ 1199408 w 3146961"/>
                  <a:gd name="connsiteY2" fmla="*/ 750141 h 857019"/>
                  <a:gd name="connsiteX3" fmla="*/ 1721923 w 3146961"/>
                  <a:gd name="connsiteY3" fmla="*/ 857019 h 857019"/>
                  <a:gd name="connsiteX4" fmla="*/ 2137559 w 3146961"/>
                  <a:gd name="connsiteY4" fmla="*/ 726390 h 857019"/>
                  <a:gd name="connsiteX5" fmla="*/ 2648198 w 3146961"/>
                  <a:gd name="connsiteY5" fmla="*/ 809517 h 857019"/>
                  <a:gd name="connsiteX6" fmla="*/ 3146961 w 3146961"/>
                  <a:gd name="connsiteY6" fmla="*/ 643262 h 857019"/>
                  <a:gd name="connsiteX7" fmla="*/ 2755075 w 3146961"/>
                  <a:gd name="connsiteY7" fmla="*/ 536386 h 857019"/>
                  <a:gd name="connsiteX8" fmla="*/ 2315688 w 3146961"/>
                  <a:gd name="connsiteY8" fmla="*/ 310754 h 857019"/>
                  <a:gd name="connsiteX9" fmla="*/ 1805049 w 3146961"/>
                  <a:gd name="connsiteY9" fmla="*/ 275128 h 857019"/>
                  <a:gd name="connsiteX10" fmla="*/ 1401288 w 3146961"/>
                  <a:gd name="connsiteY10" fmla="*/ 168250 h 857019"/>
                  <a:gd name="connsiteX11" fmla="*/ 380010 w 3146961"/>
                  <a:gd name="connsiteY11" fmla="*/ 37621 h 857019"/>
                  <a:gd name="connsiteX12" fmla="*/ 201880 w 3146961"/>
                  <a:gd name="connsiteY12" fmla="*/ 441382 h 857019"/>
                  <a:gd name="connsiteX13" fmla="*/ 0 w 3146961"/>
                  <a:gd name="connsiteY13" fmla="*/ 667013 h 857019"/>
                  <a:gd name="connsiteX14" fmla="*/ 261257 w 3146961"/>
                  <a:gd name="connsiteY14" fmla="*/ 773891 h 857019"/>
                  <a:gd name="connsiteX0" fmla="*/ 261257 w 3146961"/>
                  <a:gd name="connsiteY0" fmla="*/ 773891 h 857019"/>
                  <a:gd name="connsiteX1" fmla="*/ 736270 w 3146961"/>
                  <a:gd name="connsiteY1" fmla="*/ 845143 h 857019"/>
                  <a:gd name="connsiteX2" fmla="*/ 1199408 w 3146961"/>
                  <a:gd name="connsiteY2" fmla="*/ 750141 h 857019"/>
                  <a:gd name="connsiteX3" fmla="*/ 1721923 w 3146961"/>
                  <a:gd name="connsiteY3" fmla="*/ 857019 h 857019"/>
                  <a:gd name="connsiteX4" fmla="*/ 2137559 w 3146961"/>
                  <a:gd name="connsiteY4" fmla="*/ 726390 h 857019"/>
                  <a:gd name="connsiteX5" fmla="*/ 2648198 w 3146961"/>
                  <a:gd name="connsiteY5" fmla="*/ 809517 h 857019"/>
                  <a:gd name="connsiteX6" fmla="*/ 3146961 w 3146961"/>
                  <a:gd name="connsiteY6" fmla="*/ 643262 h 857019"/>
                  <a:gd name="connsiteX7" fmla="*/ 2755075 w 3146961"/>
                  <a:gd name="connsiteY7" fmla="*/ 536386 h 857019"/>
                  <a:gd name="connsiteX8" fmla="*/ 2315688 w 3146961"/>
                  <a:gd name="connsiteY8" fmla="*/ 310754 h 857019"/>
                  <a:gd name="connsiteX9" fmla="*/ 1805049 w 3146961"/>
                  <a:gd name="connsiteY9" fmla="*/ 275128 h 857019"/>
                  <a:gd name="connsiteX10" fmla="*/ 1401288 w 3146961"/>
                  <a:gd name="connsiteY10" fmla="*/ 168250 h 857019"/>
                  <a:gd name="connsiteX11" fmla="*/ 380010 w 3146961"/>
                  <a:gd name="connsiteY11" fmla="*/ 37621 h 857019"/>
                  <a:gd name="connsiteX12" fmla="*/ 201880 w 3146961"/>
                  <a:gd name="connsiteY12" fmla="*/ 441382 h 857019"/>
                  <a:gd name="connsiteX13" fmla="*/ 0 w 3146961"/>
                  <a:gd name="connsiteY13" fmla="*/ 667013 h 857019"/>
                  <a:gd name="connsiteX14" fmla="*/ 261257 w 3146961"/>
                  <a:gd name="connsiteY14" fmla="*/ 773891 h 857019"/>
                  <a:gd name="connsiteX0" fmla="*/ 261257 w 3146961"/>
                  <a:gd name="connsiteY0" fmla="*/ 773891 h 857019"/>
                  <a:gd name="connsiteX1" fmla="*/ 736270 w 3146961"/>
                  <a:gd name="connsiteY1" fmla="*/ 845143 h 857019"/>
                  <a:gd name="connsiteX2" fmla="*/ 1199408 w 3146961"/>
                  <a:gd name="connsiteY2" fmla="*/ 750141 h 857019"/>
                  <a:gd name="connsiteX3" fmla="*/ 1721923 w 3146961"/>
                  <a:gd name="connsiteY3" fmla="*/ 857019 h 857019"/>
                  <a:gd name="connsiteX4" fmla="*/ 2137559 w 3146961"/>
                  <a:gd name="connsiteY4" fmla="*/ 726390 h 857019"/>
                  <a:gd name="connsiteX5" fmla="*/ 2648198 w 3146961"/>
                  <a:gd name="connsiteY5" fmla="*/ 809517 h 857019"/>
                  <a:gd name="connsiteX6" fmla="*/ 3146961 w 3146961"/>
                  <a:gd name="connsiteY6" fmla="*/ 643262 h 857019"/>
                  <a:gd name="connsiteX7" fmla="*/ 2755075 w 3146961"/>
                  <a:gd name="connsiteY7" fmla="*/ 536386 h 857019"/>
                  <a:gd name="connsiteX8" fmla="*/ 2315688 w 3146961"/>
                  <a:gd name="connsiteY8" fmla="*/ 310754 h 857019"/>
                  <a:gd name="connsiteX9" fmla="*/ 1805049 w 3146961"/>
                  <a:gd name="connsiteY9" fmla="*/ 275128 h 857019"/>
                  <a:gd name="connsiteX10" fmla="*/ 1401288 w 3146961"/>
                  <a:gd name="connsiteY10" fmla="*/ 168250 h 857019"/>
                  <a:gd name="connsiteX11" fmla="*/ 380010 w 3146961"/>
                  <a:gd name="connsiteY11" fmla="*/ 37621 h 857019"/>
                  <a:gd name="connsiteX12" fmla="*/ 201880 w 3146961"/>
                  <a:gd name="connsiteY12" fmla="*/ 441382 h 857019"/>
                  <a:gd name="connsiteX13" fmla="*/ 0 w 3146961"/>
                  <a:gd name="connsiteY13" fmla="*/ 667013 h 857019"/>
                  <a:gd name="connsiteX14" fmla="*/ 261257 w 3146961"/>
                  <a:gd name="connsiteY14" fmla="*/ 773891 h 857019"/>
                  <a:gd name="connsiteX0" fmla="*/ 261257 w 3146961"/>
                  <a:gd name="connsiteY0" fmla="*/ 773891 h 857019"/>
                  <a:gd name="connsiteX1" fmla="*/ 736270 w 3146961"/>
                  <a:gd name="connsiteY1" fmla="*/ 845143 h 857019"/>
                  <a:gd name="connsiteX2" fmla="*/ 1199408 w 3146961"/>
                  <a:gd name="connsiteY2" fmla="*/ 750141 h 857019"/>
                  <a:gd name="connsiteX3" fmla="*/ 1721923 w 3146961"/>
                  <a:gd name="connsiteY3" fmla="*/ 857019 h 857019"/>
                  <a:gd name="connsiteX4" fmla="*/ 2137559 w 3146961"/>
                  <a:gd name="connsiteY4" fmla="*/ 726390 h 857019"/>
                  <a:gd name="connsiteX5" fmla="*/ 2648198 w 3146961"/>
                  <a:gd name="connsiteY5" fmla="*/ 809517 h 857019"/>
                  <a:gd name="connsiteX6" fmla="*/ 3146961 w 3146961"/>
                  <a:gd name="connsiteY6" fmla="*/ 643262 h 857019"/>
                  <a:gd name="connsiteX7" fmla="*/ 2755075 w 3146961"/>
                  <a:gd name="connsiteY7" fmla="*/ 536386 h 857019"/>
                  <a:gd name="connsiteX8" fmla="*/ 2315688 w 3146961"/>
                  <a:gd name="connsiteY8" fmla="*/ 310754 h 857019"/>
                  <a:gd name="connsiteX9" fmla="*/ 1805049 w 3146961"/>
                  <a:gd name="connsiteY9" fmla="*/ 275128 h 857019"/>
                  <a:gd name="connsiteX10" fmla="*/ 1401288 w 3146961"/>
                  <a:gd name="connsiteY10" fmla="*/ 168250 h 857019"/>
                  <a:gd name="connsiteX11" fmla="*/ 380010 w 3146961"/>
                  <a:gd name="connsiteY11" fmla="*/ 37621 h 857019"/>
                  <a:gd name="connsiteX12" fmla="*/ 201880 w 3146961"/>
                  <a:gd name="connsiteY12" fmla="*/ 441382 h 857019"/>
                  <a:gd name="connsiteX13" fmla="*/ 0 w 3146961"/>
                  <a:gd name="connsiteY13" fmla="*/ 667013 h 857019"/>
                  <a:gd name="connsiteX14" fmla="*/ 261257 w 3146961"/>
                  <a:gd name="connsiteY14" fmla="*/ 773891 h 857019"/>
                  <a:gd name="connsiteX0" fmla="*/ 261257 w 3146961"/>
                  <a:gd name="connsiteY0" fmla="*/ 773891 h 857019"/>
                  <a:gd name="connsiteX1" fmla="*/ 736270 w 3146961"/>
                  <a:gd name="connsiteY1" fmla="*/ 845143 h 857019"/>
                  <a:gd name="connsiteX2" fmla="*/ 1199408 w 3146961"/>
                  <a:gd name="connsiteY2" fmla="*/ 750141 h 857019"/>
                  <a:gd name="connsiteX3" fmla="*/ 1721923 w 3146961"/>
                  <a:gd name="connsiteY3" fmla="*/ 857019 h 857019"/>
                  <a:gd name="connsiteX4" fmla="*/ 2137559 w 3146961"/>
                  <a:gd name="connsiteY4" fmla="*/ 726390 h 857019"/>
                  <a:gd name="connsiteX5" fmla="*/ 2648198 w 3146961"/>
                  <a:gd name="connsiteY5" fmla="*/ 809517 h 857019"/>
                  <a:gd name="connsiteX6" fmla="*/ 3146961 w 3146961"/>
                  <a:gd name="connsiteY6" fmla="*/ 643262 h 857019"/>
                  <a:gd name="connsiteX7" fmla="*/ 2755075 w 3146961"/>
                  <a:gd name="connsiteY7" fmla="*/ 536386 h 857019"/>
                  <a:gd name="connsiteX8" fmla="*/ 2315688 w 3146961"/>
                  <a:gd name="connsiteY8" fmla="*/ 310754 h 857019"/>
                  <a:gd name="connsiteX9" fmla="*/ 1401288 w 3146961"/>
                  <a:gd name="connsiteY9" fmla="*/ 168250 h 857019"/>
                  <a:gd name="connsiteX10" fmla="*/ 380010 w 3146961"/>
                  <a:gd name="connsiteY10" fmla="*/ 37621 h 857019"/>
                  <a:gd name="connsiteX11" fmla="*/ 201880 w 3146961"/>
                  <a:gd name="connsiteY11" fmla="*/ 441382 h 857019"/>
                  <a:gd name="connsiteX12" fmla="*/ 0 w 3146961"/>
                  <a:gd name="connsiteY12" fmla="*/ 667013 h 857019"/>
                  <a:gd name="connsiteX13" fmla="*/ 261257 w 3146961"/>
                  <a:gd name="connsiteY13" fmla="*/ 773891 h 857019"/>
                  <a:gd name="connsiteX0" fmla="*/ 261257 w 3146961"/>
                  <a:gd name="connsiteY0" fmla="*/ 773891 h 857019"/>
                  <a:gd name="connsiteX1" fmla="*/ 736270 w 3146961"/>
                  <a:gd name="connsiteY1" fmla="*/ 845143 h 857019"/>
                  <a:gd name="connsiteX2" fmla="*/ 1199408 w 3146961"/>
                  <a:gd name="connsiteY2" fmla="*/ 750141 h 857019"/>
                  <a:gd name="connsiteX3" fmla="*/ 1721923 w 3146961"/>
                  <a:gd name="connsiteY3" fmla="*/ 857019 h 857019"/>
                  <a:gd name="connsiteX4" fmla="*/ 2137559 w 3146961"/>
                  <a:gd name="connsiteY4" fmla="*/ 726390 h 857019"/>
                  <a:gd name="connsiteX5" fmla="*/ 2648198 w 3146961"/>
                  <a:gd name="connsiteY5" fmla="*/ 809517 h 857019"/>
                  <a:gd name="connsiteX6" fmla="*/ 3146961 w 3146961"/>
                  <a:gd name="connsiteY6" fmla="*/ 643262 h 857019"/>
                  <a:gd name="connsiteX7" fmla="*/ 2755075 w 3146961"/>
                  <a:gd name="connsiteY7" fmla="*/ 536386 h 857019"/>
                  <a:gd name="connsiteX8" fmla="*/ 2315688 w 3146961"/>
                  <a:gd name="connsiteY8" fmla="*/ 310754 h 857019"/>
                  <a:gd name="connsiteX9" fmla="*/ 1401288 w 3146961"/>
                  <a:gd name="connsiteY9" fmla="*/ 168250 h 857019"/>
                  <a:gd name="connsiteX10" fmla="*/ 380010 w 3146961"/>
                  <a:gd name="connsiteY10" fmla="*/ 37621 h 857019"/>
                  <a:gd name="connsiteX11" fmla="*/ 201880 w 3146961"/>
                  <a:gd name="connsiteY11" fmla="*/ 441382 h 857019"/>
                  <a:gd name="connsiteX12" fmla="*/ 0 w 3146961"/>
                  <a:gd name="connsiteY12" fmla="*/ 667013 h 857019"/>
                  <a:gd name="connsiteX13" fmla="*/ 261257 w 3146961"/>
                  <a:gd name="connsiteY13" fmla="*/ 773891 h 857019"/>
                  <a:gd name="connsiteX0" fmla="*/ 261257 w 3146961"/>
                  <a:gd name="connsiteY0" fmla="*/ 773891 h 857019"/>
                  <a:gd name="connsiteX1" fmla="*/ 736270 w 3146961"/>
                  <a:gd name="connsiteY1" fmla="*/ 845143 h 857019"/>
                  <a:gd name="connsiteX2" fmla="*/ 1199408 w 3146961"/>
                  <a:gd name="connsiteY2" fmla="*/ 750141 h 857019"/>
                  <a:gd name="connsiteX3" fmla="*/ 1721923 w 3146961"/>
                  <a:gd name="connsiteY3" fmla="*/ 857019 h 857019"/>
                  <a:gd name="connsiteX4" fmla="*/ 2137559 w 3146961"/>
                  <a:gd name="connsiteY4" fmla="*/ 726390 h 857019"/>
                  <a:gd name="connsiteX5" fmla="*/ 2648198 w 3146961"/>
                  <a:gd name="connsiteY5" fmla="*/ 809517 h 857019"/>
                  <a:gd name="connsiteX6" fmla="*/ 3146961 w 3146961"/>
                  <a:gd name="connsiteY6" fmla="*/ 643262 h 857019"/>
                  <a:gd name="connsiteX7" fmla="*/ 2755075 w 3146961"/>
                  <a:gd name="connsiteY7" fmla="*/ 536386 h 857019"/>
                  <a:gd name="connsiteX8" fmla="*/ 2161309 w 3146961"/>
                  <a:gd name="connsiteY8" fmla="*/ 239502 h 857019"/>
                  <a:gd name="connsiteX9" fmla="*/ 1401288 w 3146961"/>
                  <a:gd name="connsiteY9" fmla="*/ 168250 h 857019"/>
                  <a:gd name="connsiteX10" fmla="*/ 380010 w 3146961"/>
                  <a:gd name="connsiteY10" fmla="*/ 37621 h 857019"/>
                  <a:gd name="connsiteX11" fmla="*/ 201880 w 3146961"/>
                  <a:gd name="connsiteY11" fmla="*/ 441382 h 857019"/>
                  <a:gd name="connsiteX12" fmla="*/ 0 w 3146961"/>
                  <a:gd name="connsiteY12" fmla="*/ 667013 h 857019"/>
                  <a:gd name="connsiteX13" fmla="*/ 261257 w 3146961"/>
                  <a:gd name="connsiteY13" fmla="*/ 773891 h 857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6961" h="857019">
                    <a:moveTo>
                      <a:pt x="261257" y="773891"/>
                    </a:moveTo>
                    <a:cubicBezTo>
                      <a:pt x="411678" y="845143"/>
                      <a:pt x="443346" y="797642"/>
                      <a:pt x="736270" y="845143"/>
                    </a:cubicBezTo>
                    <a:cubicBezTo>
                      <a:pt x="973776" y="837226"/>
                      <a:pt x="878775" y="758058"/>
                      <a:pt x="1199408" y="750141"/>
                    </a:cubicBezTo>
                    <a:cubicBezTo>
                      <a:pt x="1524000" y="765975"/>
                      <a:pt x="1314204" y="841185"/>
                      <a:pt x="1721923" y="857019"/>
                    </a:cubicBezTo>
                    <a:cubicBezTo>
                      <a:pt x="1894115" y="847123"/>
                      <a:pt x="1868385" y="763995"/>
                      <a:pt x="2137559" y="726390"/>
                    </a:cubicBezTo>
                    <a:cubicBezTo>
                      <a:pt x="2410691" y="718473"/>
                      <a:pt x="2458192" y="781808"/>
                      <a:pt x="2648198" y="809517"/>
                    </a:cubicBezTo>
                    <a:cubicBezTo>
                      <a:pt x="2933206" y="773891"/>
                      <a:pt x="2992582" y="714514"/>
                      <a:pt x="3146961" y="643262"/>
                    </a:cubicBezTo>
                    <a:cubicBezTo>
                      <a:pt x="2996540" y="595761"/>
                      <a:pt x="2988623" y="655139"/>
                      <a:pt x="2755075" y="536386"/>
                    </a:cubicBezTo>
                    <a:cubicBezTo>
                      <a:pt x="2458192" y="500759"/>
                      <a:pt x="2565070" y="322629"/>
                      <a:pt x="2161309" y="239502"/>
                    </a:cubicBezTo>
                    <a:cubicBezTo>
                      <a:pt x="1935678" y="178146"/>
                      <a:pt x="1949532" y="380026"/>
                      <a:pt x="1401288" y="168250"/>
                    </a:cubicBezTo>
                    <a:cubicBezTo>
                      <a:pt x="977735" y="53455"/>
                      <a:pt x="1124197" y="-61340"/>
                      <a:pt x="380010" y="37621"/>
                    </a:cubicBezTo>
                    <a:cubicBezTo>
                      <a:pt x="178129" y="207834"/>
                      <a:pt x="261257" y="306795"/>
                      <a:pt x="201880" y="441382"/>
                    </a:cubicBezTo>
                    <a:cubicBezTo>
                      <a:pt x="134587" y="516592"/>
                      <a:pt x="19792" y="484925"/>
                      <a:pt x="0" y="667013"/>
                    </a:cubicBezTo>
                    <a:cubicBezTo>
                      <a:pt x="110837" y="785766"/>
                      <a:pt x="174171" y="738265"/>
                      <a:pt x="261257" y="773891"/>
                    </a:cubicBezTo>
                    <a:close/>
                  </a:path>
                </a:pathLst>
              </a:custGeom>
              <a:gradFill flip="none" rotWithShape="1">
                <a:gsLst>
                  <a:gs pos="0">
                    <a:srgbClr val="FFC000"/>
                  </a:gs>
                  <a:gs pos="100000">
                    <a:srgbClr val="FFFF00"/>
                  </a:gs>
                </a:gsLst>
                <a:lin ang="5400000" scaled="1"/>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0" name="グループ化 49"/>
              <p:cNvGrpSpPr/>
              <p:nvPr/>
            </p:nvGrpSpPr>
            <p:grpSpPr>
              <a:xfrm>
                <a:off x="6228184" y="3933056"/>
                <a:ext cx="216024" cy="432028"/>
                <a:chOff x="6228184" y="3933056"/>
                <a:chExt cx="216024" cy="432028"/>
              </a:xfrm>
            </p:grpSpPr>
            <p:sp>
              <p:nvSpPr>
                <p:cNvPr id="54" name="正方形/長方形 53"/>
                <p:cNvSpPr/>
                <p:nvPr/>
              </p:nvSpPr>
              <p:spPr>
                <a:xfrm rot="20327152">
                  <a:off x="6351031" y="4075534"/>
                  <a:ext cx="45719" cy="2895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6228184" y="3933056"/>
                  <a:ext cx="216024" cy="21602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グループ化 50"/>
              <p:cNvGrpSpPr/>
              <p:nvPr/>
            </p:nvGrpSpPr>
            <p:grpSpPr>
              <a:xfrm>
                <a:off x="5940152" y="3933056"/>
                <a:ext cx="232939" cy="418447"/>
                <a:chOff x="5940152" y="3933056"/>
                <a:chExt cx="232939" cy="418447"/>
              </a:xfrm>
            </p:grpSpPr>
            <p:sp>
              <p:nvSpPr>
                <p:cNvPr id="52" name="正方形/長方形 51"/>
                <p:cNvSpPr/>
                <p:nvPr/>
              </p:nvSpPr>
              <p:spPr>
                <a:xfrm rot="20327152">
                  <a:off x="6127372" y="4061953"/>
                  <a:ext cx="45719" cy="2895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5940152" y="3933056"/>
                  <a:ext cx="216024" cy="21602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46" name="乗算記号 45"/>
            <p:cNvSpPr/>
            <p:nvPr/>
          </p:nvSpPr>
          <p:spPr>
            <a:xfrm>
              <a:off x="5940152" y="4077072"/>
              <a:ext cx="216024" cy="216024"/>
            </a:xfrm>
            <a:prstGeom prst="mathMultiply">
              <a:avLst>
                <a:gd name="adj1" fmla="val 1249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乗算記号 46"/>
            <p:cNvSpPr/>
            <p:nvPr/>
          </p:nvSpPr>
          <p:spPr>
            <a:xfrm>
              <a:off x="6228184" y="4077072"/>
              <a:ext cx="216024" cy="216024"/>
            </a:xfrm>
            <a:prstGeom prst="mathMultiply">
              <a:avLst>
                <a:gd name="adj1" fmla="val 1249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リーフォーム 47"/>
            <p:cNvSpPr/>
            <p:nvPr/>
          </p:nvSpPr>
          <p:spPr>
            <a:xfrm>
              <a:off x="5796136" y="5013176"/>
              <a:ext cx="204787" cy="38100"/>
            </a:xfrm>
            <a:custGeom>
              <a:avLst/>
              <a:gdLst>
                <a:gd name="connsiteX0" fmla="*/ 0 w 204787"/>
                <a:gd name="connsiteY0" fmla="*/ 38100 h 38100"/>
                <a:gd name="connsiteX1" fmla="*/ 57150 w 204787"/>
                <a:gd name="connsiteY1" fmla="*/ 28575 h 38100"/>
                <a:gd name="connsiteX2" fmla="*/ 85725 w 204787"/>
                <a:gd name="connsiteY2" fmla="*/ 9525 h 38100"/>
                <a:gd name="connsiteX3" fmla="*/ 119062 w 204787"/>
                <a:gd name="connsiteY3" fmla="*/ 0 h 38100"/>
                <a:gd name="connsiteX4" fmla="*/ 157162 w 204787"/>
                <a:gd name="connsiteY4" fmla="*/ 4762 h 38100"/>
                <a:gd name="connsiteX5" fmla="*/ 171450 w 204787"/>
                <a:gd name="connsiteY5" fmla="*/ 9525 h 38100"/>
                <a:gd name="connsiteX6" fmla="*/ 204787 w 204787"/>
                <a:gd name="connsiteY6" fmla="*/ 3333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787" h="38100">
                  <a:moveTo>
                    <a:pt x="0" y="38100"/>
                  </a:moveTo>
                  <a:cubicBezTo>
                    <a:pt x="7861" y="37226"/>
                    <a:pt x="43190" y="36330"/>
                    <a:pt x="57150" y="28575"/>
                  </a:cubicBezTo>
                  <a:cubicBezTo>
                    <a:pt x="67157" y="23016"/>
                    <a:pt x="74865" y="13146"/>
                    <a:pt x="85725" y="9525"/>
                  </a:cubicBezTo>
                  <a:cubicBezTo>
                    <a:pt x="106221" y="2692"/>
                    <a:pt x="95142" y="5979"/>
                    <a:pt x="119062" y="0"/>
                  </a:cubicBezTo>
                  <a:cubicBezTo>
                    <a:pt x="131762" y="1587"/>
                    <a:pt x="144570" y="2472"/>
                    <a:pt x="157162" y="4762"/>
                  </a:cubicBezTo>
                  <a:cubicBezTo>
                    <a:pt x="162101" y="5660"/>
                    <a:pt x="167061" y="7087"/>
                    <a:pt x="171450" y="9525"/>
                  </a:cubicBezTo>
                  <a:cubicBezTo>
                    <a:pt x="194282" y="22210"/>
                    <a:pt x="193423" y="21973"/>
                    <a:pt x="204787" y="333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正方形/長方形 30"/>
          <p:cNvSpPr/>
          <p:nvPr/>
        </p:nvSpPr>
        <p:spPr>
          <a:xfrm>
            <a:off x="6084168" y="4509120"/>
            <a:ext cx="2017659" cy="369332"/>
          </a:xfrm>
          <a:prstGeom prst="rect">
            <a:avLst/>
          </a:prstGeom>
        </p:spPr>
        <p:txBody>
          <a:bodyPr wrap="square">
            <a:spAutoFit/>
          </a:bodyPr>
          <a:lstStyle/>
          <a:p>
            <a:pPr lvl="0" algn="ctr" fontAlgn="base">
              <a:spcBef>
                <a:spcPct val="0"/>
              </a:spcBef>
              <a:spcAft>
                <a:spcPct val="0"/>
              </a:spcAft>
            </a:pPr>
            <a:r>
              <a:rPr lang="ja-JP" altLang="en-US" b="1" dirty="0" smtClean="0">
                <a:latin typeface="HG丸ｺﾞｼｯｸM-PRO" panose="020F0600000000000000" pitchFamily="50" charset="-128"/>
                <a:ea typeface="HG丸ｺﾞｼｯｸM-PRO" panose="020F0600000000000000" pitchFamily="50" charset="-128"/>
                <a:cs typeface="ＭＳ Ｐゴシック" pitchFamily="50" charset="-128"/>
              </a:rPr>
              <a:t>活動範囲</a:t>
            </a:r>
            <a:endParaRPr lang="ja-JP" altLang="ja-JP" b="1" dirty="0">
              <a:latin typeface="HG丸ｺﾞｼｯｸM-PRO" panose="020F0600000000000000" pitchFamily="50" charset="-128"/>
              <a:ea typeface="HG丸ｺﾞｼｯｸM-PRO" panose="020F0600000000000000" pitchFamily="50" charset="-128"/>
              <a:cs typeface="ＭＳ Ｐゴシック" pitchFamily="50" charset="-128"/>
            </a:endParaRPr>
          </a:p>
        </p:txBody>
      </p:sp>
      <p:sp>
        <p:nvSpPr>
          <p:cNvPr id="7" name="正方形/長方形 6"/>
          <p:cNvSpPr/>
          <p:nvPr/>
        </p:nvSpPr>
        <p:spPr>
          <a:xfrm>
            <a:off x="1331640" y="4437112"/>
            <a:ext cx="2232249" cy="584775"/>
          </a:xfrm>
          <a:prstGeom prst="rect">
            <a:avLst/>
          </a:prstGeom>
        </p:spPr>
        <p:txBody>
          <a:bodyPr wrap="square">
            <a:spAutoFit/>
          </a:bodyPr>
          <a:lstStyle/>
          <a:p>
            <a:pPr lvl="0" algn="ctr" fontAlgn="base">
              <a:spcBef>
                <a:spcPct val="0"/>
              </a:spcBef>
              <a:spcAft>
                <a:spcPct val="0"/>
              </a:spcAft>
            </a:pPr>
            <a:r>
              <a:rPr lang="ja-JP" altLang="en-US" sz="3200" b="1" dirty="0" smtClean="0">
                <a:latin typeface="HG丸ｺﾞｼｯｸM-PRO" panose="020F0600000000000000" pitchFamily="50" charset="-128"/>
                <a:ea typeface="HG丸ｺﾞｼｯｸM-PRO" panose="020F0600000000000000" pitchFamily="50" charset="-128"/>
                <a:cs typeface="ＭＳ Ｐゴシック" pitchFamily="50" charset="-128"/>
              </a:rPr>
              <a:t>活動範囲</a:t>
            </a:r>
            <a:endParaRPr lang="ja-JP" altLang="ja-JP" sz="3200" b="1" dirty="0">
              <a:latin typeface="HG丸ｺﾞｼｯｸM-PRO" panose="020F0600000000000000" pitchFamily="50" charset="-128"/>
              <a:ea typeface="HG丸ｺﾞｼｯｸM-PRO" panose="020F0600000000000000" pitchFamily="50" charset="-128"/>
              <a:cs typeface="ＭＳ Ｐゴシック" pitchFamily="50" charset="-128"/>
            </a:endParaRPr>
          </a:p>
        </p:txBody>
      </p:sp>
      <p:pic>
        <p:nvPicPr>
          <p:cNvPr id="7176" name="Picture 4" descr="塩・食卓塩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327522">
            <a:off x="603950" y="1117135"/>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4638"/>
            <a:ext cx="8928992" cy="850106"/>
          </a:xfrm>
        </p:spPr>
        <p:txBody>
          <a:bodyPr lIns="0" rIns="0">
            <a:noAutofit/>
          </a:bodyPr>
          <a:lstStyle/>
          <a:p>
            <a:r>
              <a:rPr lang="ja-JP" altLang="ja-JP" dirty="0" smtClean="0"/>
              <a:t>感情と行動</a:t>
            </a:r>
            <a:r>
              <a:rPr lang="ja-JP" altLang="en-US" dirty="0" smtClean="0"/>
              <a:t>のどちらが変えやすい？</a:t>
            </a:r>
            <a:endParaRPr kumimoji="1" lang="ja-JP" altLang="en-US" dirty="0"/>
          </a:p>
        </p:txBody>
      </p:sp>
      <p:sp>
        <p:nvSpPr>
          <p:cNvPr id="3" name="コンテンツ プレースホルダ 2"/>
          <p:cNvSpPr>
            <a:spLocks noGrp="1"/>
          </p:cNvSpPr>
          <p:nvPr>
            <p:ph idx="1"/>
          </p:nvPr>
        </p:nvSpPr>
        <p:spPr>
          <a:xfrm>
            <a:off x="251520" y="1600200"/>
            <a:ext cx="8712968" cy="5141168"/>
          </a:xfrm>
        </p:spPr>
        <p:txBody>
          <a:bodyPr>
            <a:normAutofit fontScale="92500"/>
          </a:bodyPr>
          <a:lstStyle/>
          <a:p>
            <a:pPr>
              <a:buNone/>
            </a:pPr>
            <a:r>
              <a:rPr lang="ja-JP" altLang="en-US" sz="3000" dirty="0" smtClean="0"/>
              <a:t>質問：どちらが簡単ですか？</a:t>
            </a:r>
            <a:endParaRPr lang="en-US" altLang="ja-JP" sz="3000" dirty="0" smtClean="0"/>
          </a:p>
          <a:p>
            <a:pPr>
              <a:buNone/>
            </a:pPr>
            <a:endParaRPr lang="en-US" altLang="ja-JP" sz="3000" dirty="0" smtClean="0"/>
          </a:p>
          <a:p>
            <a:pPr>
              <a:buNone/>
            </a:pPr>
            <a:r>
              <a:rPr lang="ja-JP" altLang="en-US" sz="2600" dirty="0" smtClean="0"/>
              <a:t>①</a:t>
            </a:r>
            <a:r>
              <a:rPr lang="ja-JP" altLang="ja-JP" sz="2600" dirty="0" smtClean="0"/>
              <a:t>「</a:t>
            </a:r>
            <a:r>
              <a:rPr lang="ja-JP" altLang="ja-JP" sz="2600" dirty="0"/>
              <a:t>今から悲しんでください！</a:t>
            </a:r>
            <a:r>
              <a:rPr lang="ja-JP" altLang="ja-JP" sz="2600" dirty="0" smtClean="0"/>
              <a:t>」</a:t>
            </a:r>
            <a:r>
              <a:rPr lang="ja-JP" altLang="en-US" sz="2600" dirty="0" smtClean="0"/>
              <a:t>　　　②</a:t>
            </a:r>
            <a:r>
              <a:rPr lang="ja-JP" altLang="ja-JP" sz="2600" dirty="0" smtClean="0"/>
              <a:t>「</a:t>
            </a:r>
            <a:r>
              <a:rPr lang="ja-JP" altLang="ja-JP" sz="2600" dirty="0"/>
              <a:t>今から手</a:t>
            </a:r>
            <a:r>
              <a:rPr lang="ja-JP" altLang="ja-JP" sz="2600" dirty="0" smtClean="0"/>
              <a:t>を</a:t>
            </a:r>
            <a:r>
              <a:rPr lang="ja-JP" altLang="en-US" sz="2600" dirty="0"/>
              <a:t>あ</a:t>
            </a:r>
            <a:r>
              <a:rPr lang="ja-JP" altLang="ja-JP" sz="2600" dirty="0" smtClean="0"/>
              <a:t>げください！」</a:t>
            </a:r>
            <a:endParaRPr lang="ja-JP" altLang="ja-JP" sz="2600" dirty="0"/>
          </a:p>
          <a:p>
            <a:pPr>
              <a:buNone/>
            </a:pPr>
            <a:endParaRPr lang="en-US" altLang="ja-JP" sz="3000" dirty="0" smtClean="0"/>
          </a:p>
          <a:p>
            <a:pPr>
              <a:buNone/>
            </a:pPr>
            <a:endParaRPr lang="en-US" altLang="ja-JP" sz="3000" dirty="0" smtClean="0"/>
          </a:p>
          <a:p>
            <a:pPr>
              <a:buNone/>
            </a:pPr>
            <a:endParaRPr lang="en-US" altLang="ja-JP" sz="3000" dirty="0" smtClean="0"/>
          </a:p>
          <a:p>
            <a:pPr>
              <a:buNone/>
            </a:pPr>
            <a:endParaRPr lang="ja-JP" altLang="ja-JP" sz="3000" dirty="0"/>
          </a:p>
          <a:p>
            <a:pPr>
              <a:buNone/>
            </a:pPr>
            <a:endParaRPr lang="en-US" altLang="ja-JP" sz="3000" dirty="0" smtClean="0"/>
          </a:p>
          <a:p>
            <a:pPr>
              <a:buNone/>
            </a:pPr>
            <a:r>
              <a:rPr lang="ja-JP" altLang="en-US" sz="3500" dirty="0" smtClean="0"/>
              <a:t>→</a:t>
            </a:r>
            <a:r>
              <a:rPr lang="ja-JP" altLang="ja-JP" sz="3500" dirty="0" smtClean="0"/>
              <a:t>感情</a:t>
            </a:r>
            <a:r>
              <a:rPr lang="ja-JP" altLang="en-US" sz="3500" dirty="0" smtClean="0"/>
              <a:t>や気分</a:t>
            </a:r>
            <a:r>
              <a:rPr lang="ja-JP" altLang="ja-JP" sz="3500" dirty="0" smtClean="0"/>
              <a:t>は</a:t>
            </a:r>
            <a:r>
              <a:rPr lang="ja-JP" altLang="ja-JP" sz="3500" dirty="0"/>
              <a:t>簡単には変えられないが</a:t>
            </a:r>
            <a:r>
              <a:rPr lang="ja-JP" altLang="ja-JP" sz="3500" dirty="0" smtClean="0"/>
              <a:t>、</a:t>
            </a:r>
            <a:r>
              <a:rPr lang="en-US" altLang="ja-JP" sz="3500" dirty="0" smtClean="0"/>
              <a:t/>
            </a:r>
            <a:br>
              <a:rPr lang="en-US" altLang="ja-JP" sz="3500" dirty="0" smtClean="0"/>
            </a:br>
            <a:r>
              <a:rPr lang="ja-JP" altLang="ja-JP" sz="3500" dirty="0" smtClean="0"/>
              <a:t>行動は</a:t>
            </a:r>
            <a:r>
              <a:rPr lang="ja-JP" altLang="en-US" sz="3500" dirty="0" smtClean="0"/>
              <a:t>簡単に</a:t>
            </a:r>
            <a:r>
              <a:rPr lang="ja-JP" altLang="ja-JP" sz="3500" dirty="0" smtClean="0"/>
              <a:t>変えられる</a:t>
            </a:r>
            <a:r>
              <a:rPr lang="ja-JP" altLang="ja-JP" sz="3500" dirty="0"/>
              <a:t>。</a:t>
            </a:r>
          </a:p>
          <a:p>
            <a:pPr>
              <a:buNone/>
            </a:pPr>
            <a:endParaRPr kumimoji="1" lang="ja-JP" altLang="en-US" dirty="0"/>
          </a:p>
        </p:txBody>
      </p:sp>
      <p:sp>
        <p:nvSpPr>
          <p:cNvPr id="4" name="スライド番号プレースホルダー 3"/>
          <p:cNvSpPr>
            <a:spLocks noGrp="1"/>
          </p:cNvSpPr>
          <p:nvPr>
            <p:ph type="sldNum" sz="quarter" idx="12"/>
          </p:nvPr>
        </p:nvSpPr>
        <p:spPr/>
        <p:txBody>
          <a:bodyPr/>
          <a:lstStyle/>
          <a:p>
            <a:fld id="{F6BA7C38-CCE7-4992-9331-239B40EF4447}" type="slidenum">
              <a:rPr lang="ja-JP" altLang="en-US" smtClean="0">
                <a:solidFill>
                  <a:prstClr val="black">
                    <a:tint val="75000"/>
                  </a:prstClr>
                </a:solidFill>
              </a:rPr>
              <a:pPr/>
              <a:t>4</a:t>
            </a:fld>
            <a:endParaRPr lang="ja-JP" altLang="en-US" dirty="0">
              <a:solidFill>
                <a:prstClr val="black">
                  <a:tint val="75000"/>
                </a:prstClr>
              </a:solidFill>
            </a:endParaRPr>
          </a:p>
        </p:txBody>
      </p:sp>
      <p:pic>
        <p:nvPicPr>
          <p:cNvPr id="6150" name="Picture 6" descr="青年のイラスト「泣いた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996952"/>
            <a:ext cx="17526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手を上げている男性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2996952"/>
            <a:ext cx="1745164" cy="25580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51473" y="188640"/>
            <a:ext cx="7659059" cy="864096"/>
          </a:xfrm>
        </p:spPr>
        <p:txBody>
          <a:bodyPr>
            <a:normAutofit/>
          </a:bodyPr>
          <a:lstStyle/>
          <a:p>
            <a:r>
              <a:rPr kumimoji="1" lang="ja-JP" altLang="en-US" dirty="0" smtClean="0"/>
              <a:t>行動活性化とは・・・</a:t>
            </a:r>
            <a:endParaRPr kumimoji="1" lang="ja-JP" altLang="en-US" dirty="0"/>
          </a:p>
        </p:txBody>
      </p:sp>
      <p:pic>
        <p:nvPicPr>
          <p:cNvPr id="2052" name="Picture 4" descr="C:\Users\H22USR\AppData\Local\Microsoft\Windows\Temporary Internet Files\Content.IE5\SF8O3QVE\MC900078625[1].wmf"/>
          <p:cNvPicPr>
            <a:picLocks noGrp="1" noChangeAspect="1" noChangeArrowheads="1"/>
          </p:cNvPicPr>
          <p:nvPr>
            <p:ph idx="1"/>
          </p:nvPr>
        </p:nvPicPr>
        <p:blipFill>
          <a:blip r:embed="rId3" cstate="print"/>
          <a:stretch>
            <a:fillRect/>
          </a:stretch>
        </p:blipFill>
        <p:spPr bwMode="auto">
          <a:xfrm>
            <a:off x="4932040" y="2420888"/>
            <a:ext cx="808147" cy="2453196"/>
          </a:xfrm>
          <a:prstGeom prst="rect">
            <a:avLst/>
          </a:prstGeom>
          <a:noFill/>
        </p:spPr>
      </p:pic>
      <p:pic>
        <p:nvPicPr>
          <p:cNvPr id="2056" name="Picture 8" descr="C:\Users\H22USR\AppData\Local\Microsoft\Windows\Temporary Internet Files\Content.IE5\PASKCZMV\MC900078739[1].wmf"/>
          <p:cNvPicPr>
            <a:picLocks noChangeAspect="1" noChangeArrowheads="1"/>
          </p:cNvPicPr>
          <p:nvPr/>
        </p:nvPicPr>
        <p:blipFill>
          <a:blip r:embed="rId4" cstate="print"/>
          <a:srcRect/>
          <a:stretch>
            <a:fillRect/>
          </a:stretch>
        </p:blipFill>
        <p:spPr bwMode="auto">
          <a:xfrm>
            <a:off x="816994" y="2800866"/>
            <a:ext cx="995879" cy="2083798"/>
          </a:xfrm>
          <a:prstGeom prst="rect">
            <a:avLst/>
          </a:prstGeom>
          <a:noFill/>
        </p:spPr>
      </p:pic>
      <p:sp>
        <p:nvSpPr>
          <p:cNvPr id="15" name="雲形吹き出し 14"/>
          <p:cNvSpPr/>
          <p:nvPr/>
        </p:nvSpPr>
        <p:spPr>
          <a:xfrm>
            <a:off x="611560" y="1215348"/>
            <a:ext cx="4608513" cy="1440160"/>
          </a:xfrm>
          <a:prstGeom prst="cloudCallout">
            <a:avLst>
              <a:gd name="adj1" fmla="val -22224"/>
              <a:gd name="adj2" fmla="val 71403"/>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200" dirty="0">
                <a:solidFill>
                  <a:schemeClr val="tx1"/>
                </a:solidFill>
              </a:rPr>
              <a:t>ゆう</a:t>
            </a:r>
            <a:r>
              <a:rPr kumimoji="1" lang="ja-JP" altLang="en-US" sz="2200" dirty="0" smtClean="0">
                <a:solidFill>
                  <a:schemeClr val="tx1"/>
                </a:solidFill>
              </a:rPr>
              <a:t>うつだから何もできない。気持ちが晴れれば</a:t>
            </a:r>
            <a:r>
              <a:rPr kumimoji="1" lang="en-US" altLang="ja-JP" sz="2200" dirty="0" smtClean="0">
                <a:solidFill>
                  <a:schemeClr val="tx1"/>
                </a:solidFill>
              </a:rPr>
              <a:t/>
            </a:r>
            <a:br>
              <a:rPr kumimoji="1" lang="en-US" altLang="ja-JP" sz="2200" dirty="0" smtClean="0">
                <a:solidFill>
                  <a:schemeClr val="tx1"/>
                </a:solidFill>
              </a:rPr>
            </a:br>
            <a:r>
              <a:rPr kumimoji="1" lang="ja-JP" altLang="en-US" sz="2200" dirty="0" smtClean="0">
                <a:solidFill>
                  <a:schemeClr val="tx1"/>
                </a:solidFill>
              </a:rPr>
              <a:t>外にも出られるんだけど</a:t>
            </a:r>
            <a:endParaRPr kumimoji="1" lang="ja-JP" altLang="en-US" sz="2200" dirty="0"/>
          </a:p>
        </p:txBody>
      </p:sp>
      <p:sp>
        <p:nvSpPr>
          <p:cNvPr id="16" name="右矢印 15"/>
          <p:cNvSpPr/>
          <p:nvPr/>
        </p:nvSpPr>
        <p:spPr>
          <a:xfrm>
            <a:off x="2555776" y="3244209"/>
            <a:ext cx="1584176" cy="97687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雲形吹き出し 16"/>
          <p:cNvSpPr/>
          <p:nvPr/>
        </p:nvSpPr>
        <p:spPr>
          <a:xfrm>
            <a:off x="5578943" y="1222853"/>
            <a:ext cx="3456384" cy="1440160"/>
          </a:xfrm>
          <a:prstGeom prst="cloudCallout">
            <a:avLst>
              <a:gd name="adj1" fmla="val -40448"/>
              <a:gd name="adj2" fmla="val 63936"/>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ja-JP" sz="2400" dirty="0" smtClean="0">
              <a:solidFill>
                <a:schemeClr val="tx1"/>
              </a:solidFill>
            </a:endParaRPr>
          </a:p>
          <a:p>
            <a:pPr algn="ctr"/>
            <a:r>
              <a:rPr lang="ja-JP" altLang="en-US" sz="2200" dirty="0" smtClean="0">
                <a:solidFill>
                  <a:schemeClr val="tx1"/>
                </a:solidFill>
              </a:rPr>
              <a:t>試し</a:t>
            </a:r>
            <a:r>
              <a:rPr lang="ja-JP" altLang="en-US" sz="2200" dirty="0">
                <a:solidFill>
                  <a:schemeClr val="tx1"/>
                </a:solidFill>
              </a:rPr>
              <a:t>に</a:t>
            </a:r>
            <a:r>
              <a:rPr lang="ja-JP" altLang="en-US" sz="2200" dirty="0" smtClean="0">
                <a:solidFill>
                  <a:schemeClr val="tx1"/>
                </a:solidFill>
              </a:rPr>
              <a:t>行動して</a:t>
            </a:r>
            <a:r>
              <a:rPr lang="en-US" altLang="ja-JP" sz="2200" dirty="0" smtClean="0">
                <a:solidFill>
                  <a:schemeClr val="tx1"/>
                </a:solidFill>
              </a:rPr>
              <a:t/>
            </a:r>
            <a:br>
              <a:rPr lang="en-US" altLang="ja-JP" sz="2200" dirty="0" smtClean="0">
                <a:solidFill>
                  <a:schemeClr val="tx1"/>
                </a:solidFill>
              </a:rPr>
            </a:br>
            <a:r>
              <a:rPr lang="ja-JP" altLang="en-US" sz="2200" dirty="0" smtClean="0">
                <a:solidFill>
                  <a:schemeClr val="tx1"/>
                </a:solidFill>
              </a:rPr>
              <a:t>みたら、</a:t>
            </a:r>
            <a:r>
              <a:rPr lang="ja-JP" altLang="en-US" sz="2200" dirty="0">
                <a:solidFill>
                  <a:schemeClr val="tx1"/>
                </a:solidFill>
              </a:rPr>
              <a:t>気分</a:t>
            </a:r>
            <a:r>
              <a:rPr lang="ja-JP" altLang="en-US" sz="2200" dirty="0" smtClean="0">
                <a:solidFill>
                  <a:schemeClr val="tx1"/>
                </a:solidFill>
              </a:rPr>
              <a:t>が</a:t>
            </a:r>
            <a:r>
              <a:rPr lang="en-US" altLang="ja-JP" sz="2200" dirty="0" smtClean="0">
                <a:solidFill>
                  <a:schemeClr val="tx1"/>
                </a:solidFill>
              </a:rPr>
              <a:t/>
            </a:r>
            <a:br>
              <a:rPr lang="en-US" altLang="ja-JP" sz="2200" dirty="0" smtClean="0">
                <a:solidFill>
                  <a:schemeClr val="tx1"/>
                </a:solidFill>
              </a:rPr>
            </a:br>
            <a:r>
              <a:rPr lang="ja-JP" altLang="en-US" sz="2200" dirty="0" smtClean="0">
                <a:solidFill>
                  <a:schemeClr val="tx1"/>
                </a:solidFill>
              </a:rPr>
              <a:t>晴れるかも！</a:t>
            </a:r>
            <a:endParaRPr lang="en-US" altLang="ja-JP" sz="2200" dirty="0" smtClean="0">
              <a:solidFill>
                <a:schemeClr val="tx1"/>
              </a:solidFill>
            </a:endParaRPr>
          </a:p>
          <a:p>
            <a:pPr algn="ctr"/>
            <a:endParaRPr kumimoji="1" lang="ja-JP" altLang="en-US" dirty="0">
              <a:solidFill>
                <a:srgbClr val="851588"/>
              </a:solidFill>
            </a:endParaRPr>
          </a:p>
        </p:txBody>
      </p:sp>
      <p:sp>
        <p:nvSpPr>
          <p:cNvPr id="3" name="テキスト ボックス 2"/>
          <p:cNvSpPr txBox="1"/>
          <p:nvPr/>
        </p:nvSpPr>
        <p:spPr>
          <a:xfrm>
            <a:off x="473628" y="4898327"/>
            <a:ext cx="8136904" cy="1569660"/>
          </a:xfrm>
          <a:prstGeom prst="rect">
            <a:avLst/>
          </a:prstGeom>
          <a:noFill/>
        </p:spPr>
        <p:txBody>
          <a:bodyPr wrap="square" rtlCol="0">
            <a:spAutoFit/>
          </a:bodyPr>
          <a:lstStyle/>
          <a:p>
            <a:r>
              <a:rPr lang="ja-JP" altLang="en-US" sz="2400" dirty="0" smtClean="0"/>
              <a:t>気分や感情が改善するのを待っていても、いつになるかは分かりません。逆に、先に行動を変えれば、感情や気分の変化もそれについてくるかもしれません。行動活性化とは、様々な</a:t>
            </a:r>
            <a:r>
              <a:rPr lang="en-US" altLang="ja-JP" sz="2400" dirty="0" smtClean="0"/>
              <a:t/>
            </a:r>
            <a:br>
              <a:rPr lang="en-US" altLang="ja-JP" sz="2400" dirty="0" smtClean="0"/>
            </a:br>
            <a:r>
              <a:rPr lang="ja-JP" altLang="en-US" sz="2400" dirty="0" smtClean="0"/>
              <a:t>行動</a:t>
            </a:r>
            <a:r>
              <a:rPr lang="ja-JP" altLang="en-US" sz="2400" dirty="0"/>
              <a:t>を</a:t>
            </a:r>
            <a:r>
              <a:rPr lang="ja-JP" altLang="en-US" sz="2400" dirty="0" smtClean="0"/>
              <a:t>試してみて、</a:t>
            </a:r>
            <a:r>
              <a:rPr lang="ja-JP" altLang="en-US" sz="2400" dirty="0"/>
              <a:t>感情が変わる</a:t>
            </a:r>
            <a:r>
              <a:rPr lang="ja-JP" altLang="en-US" sz="2400" dirty="0" smtClean="0"/>
              <a:t>かどうかを実験</a:t>
            </a:r>
            <a:r>
              <a:rPr lang="ja-JP" altLang="en-US" sz="2400" dirty="0"/>
              <a:t>する</a:t>
            </a:r>
            <a:r>
              <a:rPr lang="ja-JP" altLang="en-US" sz="2400" dirty="0" smtClean="0"/>
              <a:t>ことです。</a:t>
            </a:r>
            <a:endParaRPr kumimoji="1" lang="ja-JP" altLang="en-US" sz="2400" dirty="0"/>
          </a:p>
        </p:txBody>
      </p:sp>
      <p:sp>
        <p:nvSpPr>
          <p:cNvPr id="4" name="スライド番号プレースホルダー 3"/>
          <p:cNvSpPr>
            <a:spLocks noGrp="1"/>
          </p:cNvSpPr>
          <p:nvPr>
            <p:ph type="sldNum" sz="quarter" idx="12"/>
          </p:nvPr>
        </p:nvSpPr>
        <p:spPr/>
        <p:txBody>
          <a:bodyPr/>
          <a:lstStyle/>
          <a:p>
            <a:fld id="{F6BA7C38-CCE7-4992-9331-239B40EF4447}" type="slidenum">
              <a:rPr lang="ja-JP" altLang="en-US" smtClean="0">
                <a:solidFill>
                  <a:prstClr val="black">
                    <a:tint val="75000"/>
                  </a:prstClr>
                </a:solidFill>
              </a:rPr>
              <a:pPr/>
              <a:t>5</a:t>
            </a:fld>
            <a:endParaRPr lang="ja-JP" alt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74638"/>
            <a:ext cx="8640960" cy="850106"/>
          </a:xfrm>
        </p:spPr>
        <p:txBody>
          <a:bodyPr>
            <a:noAutofit/>
          </a:bodyPr>
          <a:lstStyle/>
          <a:p>
            <a:r>
              <a:rPr kumimoji="1" lang="ja-JP" altLang="en-US" dirty="0" smtClean="0"/>
              <a:t>行動実験を実際に計画して</a:t>
            </a:r>
            <a:r>
              <a:rPr lang="ja-JP" altLang="en-US" dirty="0"/>
              <a:t>みよう</a:t>
            </a:r>
            <a:r>
              <a:rPr kumimoji="1" lang="ja-JP" altLang="en-US" dirty="0" smtClean="0"/>
              <a:t>！</a:t>
            </a:r>
            <a:endParaRPr kumimoji="1" lang="ja-JP" altLang="en-US" dirty="0"/>
          </a:p>
        </p:txBody>
      </p:sp>
      <p:sp>
        <p:nvSpPr>
          <p:cNvPr id="3" name="コンテンツ プレースホルダ 2"/>
          <p:cNvSpPr>
            <a:spLocks noGrp="1"/>
          </p:cNvSpPr>
          <p:nvPr>
            <p:ph idx="1"/>
          </p:nvPr>
        </p:nvSpPr>
        <p:spPr>
          <a:xfrm>
            <a:off x="467544" y="1600200"/>
            <a:ext cx="8064896" cy="4873752"/>
          </a:xfrm>
        </p:spPr>
        <p:txBody>
          <a:bodyPr>
            <a:normAutofit/>
          </a:bodyPr>
          <a:lstStyle/>
          <a:p>
            <a:pPr marL="0" indent="0">
              <a:buNone/>
            </a:pPr>
            <a:r>
              <a:rPr lang="ja-JP" altLang="en-US" sz="3600" dirty="0" smtClean="0"/>
              <a:t>手順</a:t>
            </a:r>
            <a:endParaRPr lang="ja-JP" altLang="ja-JP" sz="3600" dirty="0"/>
          </a:p>
          <a:p>
            <a:pPr>
              <a:buNone/>
            </a:pPr>
            <a:r>
              <a:rPr lang="ja-JP" altLang="en-US" sz="3600" dirty="0" smtClean="0"/>
              <a:t>①　</a:t>
            </a:r>
            <a:r>
              <a:rPr lang="ja-JP" altLang="en-US" sz="3600" dirty="0"/>
              <a:t>活動</a:t>
            </a:r>
            <a:r>
              <a:rPr lang="ja-JP" altLang="en-US" sz="3600" dirty="0" smtClean="0"/>
              <a:t>の候補をたくさん挙げる</a:t>
            </a:r>
            <a:endParaRPr lang="en-US" altLang="ja-JP" sz="3600" dirty="0" smtClean="0"/>
          </a:p>
          <a:p>
            <a:pPr>
              <a:buNone/>
            </a:pPr>
            <a:r>
              <a:rPr lang="ja-JP" altLang="en-US" sz="3600" dirty="0" smtClean="0"/>
              <a:t>②　活動のリストを作り</a:t>
            </a:r>
            <a:r>
              <a:rPr lang="ja-JP" altLang="en-US" sz="3600" dirty="0"/>
              <a:t>評価する</a:t>
            </a:r>
            <a:endParaRPr lang="en-US" altLang="ja-JP" sz="3600" dirty="0" smtClean="0"/>
          </a:p>
          <a:p>
            <a:pPr>
              <a:buNone/>
            </a:pPr>
            <a:r>
              <a:rPr lang="ja-JP" altLang="en-US" sz="3600" dirty="0" smtClean="0"/>
              <a:t>③　行動実験をしてみ</a:t>
            </a:r>
            <a:r>
              <a:rPr lang="ja-JP" altLang="en-US" sz="3600" dirty="0"/>
              <a:t>る</a:t>
            </a:r>
            <a:endParaRPr lang="en-US" altLang="ja-JP" sz="3600" dirty="0" smtClean="0"/>
          </a:p>
          <a:p>
            <a:pPr>
              <a:buNone/>
            </a:pPr>
            <a:r>
              <a:rPr lang="ja-JP" altLang="en-US" sz="3600" dirty="0" smtClean="0"/>
              <a:t>④　行動実験をふりかえる</a:t>
            </a:r>
            <a:endParaRPr lang="en-US" altLang="ja-JP" sz="3600" dirty="0" smtClean="0"/>
          </a:p>
          <a:p>
            <a:pPr>
              <a:buNone/>
            </a:pPr>
            <a:endParaRPr lang="en-US" altLang="ja-JP" sz="4000" dirty="0" smtClean="0"/>
          </a:p>
          <a:p>
            <a:pPr>
              <a:buNone/>
            </a:pPr>
            <a:endParaRPr lang="en-US" altLang="ja-JP" sz="4000" dirty="0" smtClean="0"/>
          </a:p>
        </p:txBody>
      </p:sp>
      <p:sp>
        <p:nvSpPr>
          <p:cNvPr id="4" name="スライド番号プレースホルダー 3"/>
          <p:cNvSpPr>
            <a:spLocks noGrp="1"/>
          </p:cNvSpPr>
          <p:nvPr>
            <p:ph type="sldNum" sz="quarter" idx="12"/>
          </p:nvPr>
        </p:nvSpPr>
        <p:spPr/>
        <p:txBody>
          <a:bodyPr/>
          <a:lstStyle/>
          <a:p>
            <a:fld id="{F6BA7C38-CCE7-4992-9331-239B40EF4447}" type="slidenum">
              <a:rPr lang="ja-JP" altLang="en-US" smtClean="0">
                <a:solidFill>
                  <a:prstClr val="black">
                    <a:tint val="75000"/>
                  </a:prstClr>
                </a:solidFill>
              </a:rPr>
              <a:pPr/>
              <a:t>6</a:t>
            </a:fld>
            <a:endParaRPr lang="ja-JP" alt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0168" y="260648"/>
            <a:ext cx="8331696" cy="836412"/>
          </a:xfrm>
        </p:spPr>
        <p:txBody>
          <a:bodyPr>
            <a:normAutofit/>
          </a:bodyPr>
          <a:lstStyle/>
          <a:p>
            <a:r>
              <a:rPr lang="ja-JP" altLang="en-US" dirty="0" smtClean="0"/>
              <a:t>①</a:t>
            </a:r>
            <a:r>
              <a:rPr lang="ja-JP" altLang="en-US" dirty="0"/>
              <a:t>活動</a:t>
            </a:r>
            <a:r>
              <a:rPr lang="ja-JP" altLang="en-US" dirty="0" smtClean="0"/>
              <a:t>の</a:t>
            </a:r>
            <a:r>
              <a:rPr lang="ja-JP" altLang="en-US" dirty="0"/>
              <a:t>候補をたくさん挙げる</a:t>
            </a:r>
            <a:endParaRPr kumimoji="1" lang="ja-JP" altLang="en-US" dirty="0"/>
          </a:p>
        </p:txBody>
      </p:sp>
      <p:sp>
        <p:nvSpPr>
          <p:cNvPr id="3" name="コンテンツ プレースホルダ 2"/>
          <p:cNvSpPr>
            <a:spLocks noGrp="1"/>
          </p:cNvSpPr>
          <p:nvPr>
            <p:ph idx="1"/>
          </p:nvPr>
        </p:nvSpPr>
        <p:spPr>
          <a:xfrm>
            <a:off x="323528" y="1916832"/>
            <a:ext cx="4392488" cy="4540076"/>
          </a:xfrm>
        </p:spPr>
        <p:txBody>
          <a:bodyPr>
            <a:normAutofit fontScale="25000" lnSpcReduction="20000"/>
          </a:bodyPr>
          <a:lstStyle/>
          <a:p>
            <a:pPr marL="0" indent="0">
              <a:spcAft>
                <a:spcPts val="1200"/>
              </a:spcAft>
              <a:buNone/>
            </a:pPr>
            <a:r>
              <a:rPr lang="ja-JP" altLang="en-US" sz="9600" dirty="0" smtClean="0"/>
              <a:t>小さな</a:t>
            </a:r>
            <a:r>
              <a:rPr lang="ja-JP" altLang="en-US" sz="9600" dirty="0" smtClean="0">
                <a:solidFill>
                  <a:srgbClr val="FF0000"/>
                </a:solidFill>
              </a:rPr>
              <a:t>喜び</a:t>
            </a:r>
            <a:r>
              <a:rPr lang="ja-JP" altLang="en-US" sz="9600" dirty="0" smtClean="0"/>
              <a:t>が得られそうなこと</a:t>
            </a:r>
            <a:endParaRPr lang="en-US" altLang="ja-JP" sz="9600" dirty="0" smtClean="0"/>
          </a:p>
          <a:p>
            <a:pPr marL="0" indent="0">
              <a:buNone/>
            </a:pPr>
            <a:r>
              <a:rPr lang="ja-JP" altLang="ja-JP" sz="9600" dirty="0" smtClean="0"/>
              <a:t>指</a:t>
            </a:r>
            <a:r>
              <a:rPr lang="ja-JP" altLang="ja-JP" sz="9600" dirty="0"/>
              <a:t>相撲、</a:t>
            </a:r>
            <a:r>
              <a:rPr lang="ja-JP" altLang="ja-JP" sz="9600" dirty="0" smtClean="0"/>
              <a:t>しりとり</a:t>
            </a:r>
            <a:r>
              <a:rPr lang="ja-JP" altLang="en-US" sz="9600" dirty="0" smtClean="0"/>
              <a:t>をしてみる</a:t>
            </a:r>
            <a:endParaRPr lang="en-US" altLang="ja-JP" sz="9600" dirty="0" smtClean="0"/>
          </a:p>
          <a:p>
            <a:pPr marL="0" indent="0">
              <a:buNone/>
            </a:pPr>
            <a:r>
              <a:rPr lang="ja-JP" altLang="ja-JP" sz="9600" dirty="0" smtClean="0"/>
              <a:t>晴れた</a:t>
            </a:r>
            <a:r>
              <a:rPr lang="ja-JP" altLang="ja-JP" sz="9600" dirty="0"/>
              <a:t>日に空を眺めてみる</a:t>
            </a:r>
          </a:p>
          <a:p>
            <a:pPr marL="0" indent="0">
              <a:buNone/>
            </a:pPr>
            <a:r>
              <a:rPr lang="ja-JP" altLang="ja-JP" sz="9600" dirty="0"/>
              <a:t>夜風にあたってみる</a:t>
            </a:r>
          </a:p>
          <a:p>
            <a:pPr marL="0" indent="0">
              <a:buNone/>
            </a:pPr>
            <a:r>
              <a:rPr lang="ja-JP" altLang="ja-JP" sz="9600" dirty="0"/>
              <a:t>散歩してみる</a:t>
            </a:r>
          </a:p>
          <a:p>
            <a:pPr marL="0" indent="0">
              <a:buNone/>
            </a:pPr>
            <a:r>
              <a:rPr lang="ja-JP" altLang="ja-JP" sz="9600" dirty="0"/>
              <a:t>誰かに挨拶してみる</a:t>
            </a:r>
          </a:p>
          <a:p>
            <a:pPr marL="0" indent="0">
              <a:buNone/>
            </a:pPr>
            <a:r>
              <a:rPr lang="ja-JP" altLang="ja-JP" sz="9600" dirty="0"/>
              <a:t>周りの人に話しかけてみる</a:t>
            </a:r>
          </a:p>
          <a:p>
            <a:pPr marL="0" indent="0">
              <a:buNone/>
            </a:pPr>
            <a:r>
              <a:rPr lang="ja-JP" altLang="en-US" sz="9600" dirty="0" smtClean="0"/>
              <a:t>周り</a:t>
            </a:r>
            <a:r>
              <a:rPr lang="ja-JP" altLang="en-US" sz="9600" dirty="0"/>
              <a:t>の人と</a:t>
            </a:r>
            <a:r>
              <a:rPr lang="ja-JP" altLang="ja-JP" sz="9600" dirty="0" smtClean="0"/>
              <a:t>ゲーム</a:t>
            </a:r>
            <a:r>
              <a:rPr lang="ja-JP" altLang="ja-JP" sz="9600" dirty="0"/>
              <a:t>をしてみる</a:t>
            </a:r>
          </a:p>
          <a:p>
            <a:pPr marL="0" indent="0">
              <a:buNone/>
            </a:pPr>
            <a:r>
              <a:rPr lang="ja-JP" altLang="ja-JP" sz="9600" dirty="0" smtClean="0"/>
              <a:t>美人</a:t>
            </a:r>
            <a:r>
              <a:rPr lang="ja-JP" altLang="ja-JP" sz="9600" dirty="0"/>
              <a:t>・イケメンウォッチング</a:t>
            </a:r>
          </a:p>
          <a:p>
            <a:pPr marL="0" indent="0">
              <a:buNone/>
            </a:pPr>
            <a:r>
              <a:rPr lang="ja-JP" altLang="ja-JP" sz="9600" dirty="0" smtClean="0"/>
              <a:t>お菓子</a:t>
            </a:r>
            <a:r>
              <a:rPr lang="ja-JP" altLang="ja-JP" sz="9600" dirty="0"/>
              <a:t>を買って</a:t>
            </a:r>
            <a:r>
              <a:rPr lang="ja-JP" altLang="ja-JP" sz="9600" dirty="0" smtClean="0"/>
              <a:t>食べ</a:t>
            </a:r>
            <a:r>
              <a:rPr lang="ja-JP" altLang="en-US" sz="9600" dirty="0" smtClean="0"/>
              <a:t>てみる</a:t>
            </a:r>
            <a:endParaRPr lang="ja-JP" altLang="ja-JP" sz="9600" dirty="0"/>
          </a:p>
          <a:p>
            <a:pPr marL="0" indent="0">
              <a:buNone/>
            </a:pPr>
            <a:r>
              <a:rPr lang="ja-JP" altLang="ja-JP" sz="9600" dirty="0"/>
              <a:t>ショッピングに行ってみる</a:t>
            </a:r>
          </a:p>
          <a:p>
            <a:pPr marL="0" indent="0">
              <a:buNone/>
            </a:pPr>
            <a:r>
              <a:rPr lang="ja-JP" altLang="en-US" sz="9600" dirty="0"/>
              <a:t>知人</a:t>
            </a:r>
            <a:r>
              <a:rPr lang="ja-JP" altLang="ja-JP" sz="9600" dirty="0" smtClean="0"/>
              <a:t>にメール</a:t>
            </a:r>
            <a:r>
              <a:rPr lang="ja-JP" altLang="en-US" sz="9600" dirty="0" smtClean="0"/>
              <a:t>・</a:t>
            </a:r>
            <a:r>
              <a:rPr lang="ja-JP" altLang="ja-JP" sz="9600" dirty="0" smtClean="0"/>
              <a:t>電話</a:t>
            </a:r>
            <a:r>
              <a:rPr lang="ja-JP" altLang="ja-JP" sz="9600" dirty="0"/>
              <a:t>をして</a:t>
            </a:r>
            <a:r>
              <a:rPr lang="ja-JP" altLang="ja-JP" sz="9600" dirty="0" smtClean="0"/>
              <a:t>みる</a:t>
            </a:r>
            <a:endParaRPr lang="ja-JP" altLang="ja-JP" sz="9600" dirty="0"/>
          </a:p>
          <a:p>
            <a:pPr>
              <a:buNone/>
            </a:pPr>
            <a:endParaRPr kumimoji="1" lang="ja-JP" altLang="en-US" dirty="0"/>
          </a:p>
        </p:txBody>
      </p:sp>
      <p:sp>
        <p:nvSpPr>
          <p:cNvPr id="4" name="テキスト ボックス 3"/>
          <p:cNvSpPr txBox="1"/>
          <p:nvPr/>
        </p:nvSpPr>
        <p:spPr>
          <a:xfrm>
            <a:off x="4499992" y="1844824"/>
            <a:ext cx="4320480" cy="2831544"/>
          </a:xfrm>
          <a:prstGeom prst="rect">
            <a:avLst/>
          </a:prstGeom>
          <a:noFill/>
        </p:spPr>
        <p:txBody>
          <a:bodyPr wrap="square" rtlCol="0">
            <a:spAutoFit/>
          </a:bodyPr>
          <a:lstStyle/>
          <a:p>
            <a:pPr>
              <a:spcAft>
                <a:spcPts val="1200"/>
              </a:spcAft>
            </a:pPr>
            <a:r>
              <a:rPr lang="ja-JP" altLang="en-US" sz="2400" dirty="0" smtClean="0"/>
              <a:t>小さな</a:t>
            </a:r>
            <a:r>
              <a:rPr lang="ja-JP" altLang="en-US" sz="2400" dirty="0" smtClean="0">
                <a:solidFill>
                  <a:srgbClr val="0000FF"/>
                </a:solidFill>
              </a:rPr>
              <a:t>達成感</a:t>
            </a:r>
            <a:r>
              <a:rPr lang="ja-JP" altLang="en-US" sz="2400" dirty="0" smtClean="0"/>
              <a:t>を得られそうなこと</a:t>
            </a:r>
            <a:endParaRPr lang="en-US" altLang="ja-JP" sz="2400" dirty="0" smtClean="0"/>
          </a:p>
          <a:p>
            <a:r>
              <a:rPr lang="ja-JP" altLang="en-US" sz="2400" dirty="0"/>
              <a:t>簡単な</a:t>
            </a:r>
            <a:r>
              <a:rPr kumimoji="1" lang="ja-JP" altLang="en-US" sz="2400" dirty="0" smtClean="0"/>
              <a:t>用事を片づける</a:t>
            </a:r>
            <a:endParaRPr kumimoji="1" lang="en-US" altLang="ja-JP" sz="2400" dirty="0" smtClean="0"/>
          </a:p>
          <a:p>
            <a:r>
              <a:rPr lang="ja-JP" altLang="en-US" sz="2400" dirty="0"/>
              <a:t>筋</a:t>
            </a:r>
            <a:r>
              <a:rPr lang="ja-JP" altLang="en-US" sz="2400" dirty="0" smtClean="0"/>
              <a:t>トレしてみる</a:t>
            </a:r>
            <a:endParaRPr lang="en-US" altLang="ja-JP" sz="2400" dirty="0" smtClean="0"/>
          </a:p>
          <a:p>
            <a:r>
              <a:rPr lang="ja-JP" altLang="en-US" sz="2400" dirty="0" smtClean="0"/>
              <a:t>ラジオ体操に参加する</a:t>
            </a:r>
            <a:endParaRPr lang="en-US" altLang="ja-JP" sz="2400" dirty="0" smtClean="0"/>
          </a:p>
          <a:p>
            <a:r>
              <a:rPr kumimoji="1" lang="ja-JP" altLang="en-US" sz="2400" dirty="0"/>
              <a:t>俳句</a:t>
            </a:r>
            <a:r>
              <a:rPr kumimoji="1" lang="ja-JP" altLang="en-US" sz="2400" dirty="0" smtClean="0"/>
              <a:t>を作ってみる</a:t>
            </a:r>
            <a:endParaRPr kumimoji="1" lang="en-US" altLang="ja-JP" sz="2400" dirty="0" smtClean="0"/>
          </a:p>
          <a:p>
            <a:r>
              <a:rPr lang="ja-JP" altLang="en-US" sz="2400" dirty="0"/>
              <a:t>誰</a:t>
            </a:r>
            <a:r>
              <a:rPr lang="ja-JP" altLang="en-US" sz="2400" dirty="0" smtClean="0"/>
              <a:t>かに手紙を書いてみる</a:t>
            </a:r>
            <a:endParaRPr lang="en-US" altLang="ja-JP" sz="2400" dirty="0" smtClean="0"/>
          </a:p>
          <a:p>
            <a:r>
              <a:rPr lang="ja-JP" altLang="en-US" sz="2400" dirty="0"/>
              <a:t>パズル</a:t>
            </a:r>
            <a:r>
              <a:rPr lang="ja-JP" altLang="en-US" sz="2400" dirty="0" smtClean="0"/>
              <a:t>を解いてみる</a:t>
            </a:r>
            <a:endParaRPr kumimoji="1" lang="ja-JP" altLang="en-US" sz="2400" dirty="0"/>
          </a:p>
        </p:txBody>
      </p:sp>
      <p:sp>
        <p:nvSpPr>
          <p:cNvPr id="6" name="横巻き 5"/>
          <p:cNvSpPr/>
          <p:nvPr/>
        </p:nvSpPr>
        <p:spPr>
          <a:xfrm>
            <a:off x="461274" y="1067544"/>
            <a:ext cx="8208912" cy="777280"/>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rgbClr val="FF0000"/>
                </a:solidFill>
              </a:rPr>
              <a:t>喜び</a:t>
            </a:r>
            <a:r>
              <a:rPr lang="ja-JP" altLang="en-US" sz="2400" dirty="0">
                <a:solidFill>
                  <a:schemeClr val="tx1"/>
                </a:solidFill>
              </a:rPr>
              <a:t>や</a:t>
            </a:r>
            <a:r>
              <a:rPr lang="ja-JP" altLang="en-US" sz="2400" dirty="0">
                <a:solidFill>
                  <a:srgbClr val="0000FF"/>
                </a:solidFill>
              </a:rPr>
              <a:t>達成感</a:t>
            </a:r>
            <a:r>
              <a:rPr lang="ja-JP" altLang="en-US" sz="2400" dirty="0">
                <a:solidFill>
                  <a:schemeClr val="tx1"/>
                </a:solidFill>
              </a:rPr>
              <a:t>が得られそうな身近な活動を探して</a:t>
            </a:r>
            <a:r>
              <a:rPr lang="ja-JP" altLang="en-US" sz="2400" dirty="0" smtClean="0">
                <a:solidFill>
                  <a:schemeClr val="tx1"/>
                </a:solidFill>
              </a:rPr>
              <a:t>みましょう</a:t>
            </a:r>
            <a:endParaRPr lang="ja-JP" altLang="en-US" sz="2400" dirty="0">
              <a:solidFill>
                <a:schemeClr val="tx1"/>
              </a:solidFill>
            </a:endParaRPr>
          </a:p>
        </p:txBody>
      </p:sp>
      <p:sp>
        <p:nvSpPr>
          <p:cNvPr id="5" name="スライド番号プレースホルダー 4"/>
          <p:cNvSpPr>
            <a:spLocks noGrp="1"/>
          </p:cNvSpPr>
          <p:nvPr>
            <p:ph type="sldNum" sz="quarter" idx="12"/>
          </p:nvPr>
        </p:nvSpPr>
        <p:spPr/>
        <p:txBody>
          <a:bodyPr/>
          <a:lstStyle/>
          <a:p>
            <a:fld id="{F6BA7C38-CCE7-4992-9331-239B40EF4447}" type="slidenum">
              <a:rPr lang="ja-JP" altLang="en-US" smtClean="0">
                <a:solidFill>
                  <a:prstClr val="black">
                    <a:tint val="75000"/>
                  </a:prstClr>
                </a:solidFill>
              </a:rPr>
              <a:pPr/>
              <a:t>7</a:t>
            </a:fld>
            <a:endParaRPr lang="ja-JP" altLang="en-US" dirty="0">
              <a:solidFill>
                <a:prstClr val="black">
                  <a:tint val="75000"/>
                </a:prstClr>
              </a:solidFill>
            </a:endParaRPr>
          </a:p>
        </p:txBody>
      </p:sp>
      <p:pic>
        <p:nvPicPr>
          <p:cNvPr id="1026" name="Picture 2" descr="ショッピングのイラスト「セールで買い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4652" y="2636912"/>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夫婦でお花見をしている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4725144"/>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ダンベルを持ち上げる女性のイラスト"/>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5897" y="4671359"/>
            <a:ext cx="1837510" cy="19291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60648"/>
            <a:ext cx="8500392" cy="922114"/>
          </a:xfrm>
        </p:spPr>
        <p:txBody>
          <a:bodyPr>
            <a:normAutofit fontScale="90000"/>
          </a:bodyPr>
          <a:lstStyle/>
          <a:p>
            <a:r>
              <a:rPr lang="ja-JP" altLang="ja-JP" sz="4900" dirty="0" smtClean="0"/>
              <a:t>今までにやったことのある活動か</a:t>
            </a:r>
            <a:r>
              <a:rPr lang="ja-JP" altLang="en-US" sz="4900" dirty="0" smtClean="0"/>
              <a:t>ら</a:t>
            </a:r>
            <a:r>
              <a:rPr lang="ja-JP" altLang="en-US" b="1" dirty="0" smtClean="0"/>
              <a:t>　</a:t>
            </a:r>
            <a:endParaRPr kumimoji="1" lang="ja-JP" altLang="en-US" dirty="0"/>
          </a:p>
        </p:txBody>
      </p:sp>
      <p:sp>
        <p:nvSpPr>
          <p:cNvPr id="3" name="コンテンツ プレースホルダ 2"/>
          <p:cNvSpPr>
            <a:spLocks noGrp="1"/>
          </p:cNvSpPr>
          <p:nvPr>
            <p:ph idx="1"/>
          </p:nvPr>
        </p:nvSpPr>
        <p:spPr>
          <a:xfrm>
            <a:off x="395536" y="1196752"/>
            <a:ext cx="8136904" cy="5277200"/>
          </a:xfrm>
        </p:spPr>
        <p:txBody>
          <a:bodyPr>
            <a:normAutofit/>
          </a:bodyPr>
          <a:lstStyle/>
          <a:p>
            <a:pPr>
              <a:buNone/>
            </a:pPr>
            <a:r>
              <a:rPr lang="ja-JP" altLang="ja-JP" sz="2400" dirty="0" smtClean="0"/>
              <a:t>これまでやったことのあるもので最近は</a:t>
            </a:r>
            <a:endParaRPr lang="en-US" altLang="ja-JP" sz="2400" dirty="0" smtClean="0"/>
          </a:p>
          <a:p>
            <a:pPr>
              <a:buNone/>
            </a:pPr>
            <a:r>
              <a:rPr lang="ja-JP" altLang="en-US" sz="2400" dirty="0" smtClean="0"/>
              <a:t>　　　　　　　　　　</a:t>
            </a:r>
            <a:r>
              <a:rPr lang="ja-JP" altLang="ja-JP" sz="2400" dirty="0" smtClean="0"/>
              <a:t>やらなくなってしまったことはありませんか？</a:t>
            </a:r>
          </a:p>
          <a:p>
            <a:pPr>
              <a:buNone/>
            </a:pPr>
            <a:r>
              <a:rPr lang="ja-JP" altLang="ja-JP" sz="2400" dirty="0" smtClean="0"/>
              <a:t>→</a:t>
            </a:r>
            <a:r>
              <a:rPr lang="ja-JP" altLang="en-US" sz="2400" dirty="0" smtClean="0"/>
              <a:t>まずはたくさん</a:t>
            </a:r>
            <a:r>
              <a:rPr lang="ja-JP" altLang="en-US" sz="2400" dirty="0"/>
              <a:t>挙げて</a:t>
            </a:r>
            <a:r>
              <a:rPr lang="ja-JP" altLang="ja-JP" sz="2400" dirty="0" smtClean="0"/>
              <a:t>みましょう。評価は後</a:t>
            </a:r>
            <a:r>
              <a:rPr lang="ja-JP" altLang="en-US" sz="2400" dirty="0" smtClean="0"/>
              <a:t>まわ</a:t>
            </a:r>
            <a:r>
              <a:rPr lang="ja-JP" altLang="ja-JP" sz="2400" dirty="0" smtClean="0"/>
              <a:t>しです。</a:t>
            </a:r>
          </a:p>
          <a:p>
            <a:endParaRPr lang="en-US" altLang="ja-JP" sz="2400" dirty="0" smtClean="0"/>
          </a:p>
          <a:p>
            <a:r>
              <a:rPr lang="ja-JP" altLang="ja-JP" sz="2400" dirty="0" smtClean="0"/>
              <a:t>昔</a:t>
            </a:r>
            <a:r>
              <a:rPr lang="ja-JP" altLang="ja-JP" sz="2400" dirty="0"/>
              <a:t>やったことのあるスポーツをして</a:t>
            </a:r>
            <a:r>
              <a:rPr lang="ja-JP" altLang="ja-JP" sz="2400" dirty="0" smtClean="0"/>
              <a:t>みる</a:t>
            </a:r>
            <a:r>
              <a:rPr lang="ja-JP" altLang="en-US" sz="2400" dirty="0" smtClean="0"/>
              <a:t>。</a:t>
            </a:r>
            <a:endParaRPr lang="ja-JP" altLang="ja-JP" sz="2400" dirty="0"/>
          </a:p>
          <a:p>
            <a:r>
              <a:rPr lang="ja-JP" altLang="ja-JP" sz="2400" dirty="0"/>
              <a:t>昔</a:t>
            </a:r>
            <a:r>
              <a:rPr lang="ja-JP" altLang="ja-JP" sz="2400" dirty="0" smtClean="0"/>
              <a:t>読んだ</a:t>
            </a:r>
            <a:r>
              <a:rPr lang="ja-JP" altLang="en-US" sz="2400" dirty="0" smtClean="0"/>
              <a:t>本や</a:t>
            </a:r>
            <a:r>
              <a:rPr lang="ja-JP" altLang="en-US" sz="2400" dirty="0"/>
              <a:t>マンガ</a:t>
            </a:r>
            <a:r>
              <a:rPr lang="ja-JP" altLang="ja-JP" sz="2400" dirty="0" smtClean="0"/>
              <a:t>を</a:t>
            </a:r>
            <a:r>
              <a:rPr lang="ja-JP" altLang="ja-JP" sz="2400" dirty="0"/>
              <a:t>また読んで</a:t>
            </a:r>
            <a:r>
              <a:rPr lang="ja-JP" altLang="ja-JP" sz="2400" dirty="0" smtClean="0"/>
              <a:t>みる</a:t>
            </a:r>
            <a:r>
              <a:rPr lang="ja-JP" altLang="en-US" sz="2400" dirty="0" smtClean="0"/>
              <a:t>。</a:t>
            </a:r>
            <a:endParaRPr lang="ja-JP" altLang="ja-JP" sz="2400" dirty="0"/>
          </a:p>
          <a:p>
            <a:r>
              <a:rPr lang="ja-JP" altLang="ja-JP" sz="2400" dirty="0"/>
              <a:t>昔行ったことのある場所に行ってみる。</a:t>
            </a:r>
          </a:p>
          <a:p>
            <a:r>
              <a:rPr lang="ja-JP" altLang="ja-JP" sz="2400" dirty="0"/>
              <a:t>最近食べていない食べ物をまた食べてみる。</a:t>
            </a:r>
          </a:p>
          <a:p>
            <a:r>
              <a:rPr lang="ja-JP" altLang="ja-JP" sz="2400" dirty="0"/>
              <a:t>最近着ていない服を着て</a:t>
            </a:r>
            <a:r>
              <a:rPr lang="ja-JP" altLang="ja-JP" sz="2400" dirty="0" smtClean="0"/>
              <a:t>みる</a:t>
            </a:r>
            <a:r>
              <a:rPr lang="ja-JP" altLang="en-US" sz="2400" dirty="0" smtClean="0"/>
              <a:t>。</a:t>
            </a:r>
            <a:endParaRPr lang="ja-JP" altLang="ja-JP" sz="2400" dirty="0"/>
          </a:p>
          <a:p>
            <a:r>
              <a:rPr lang="ja-JP" altLang="ja-JP" sz="2400" dirty="0"/>
              <a:t>しばらく会っていない友人にメールして</a:t>
            </a:r>
            <a:r>
              <a:rPr lang="ja-JP" altLang="ja-JP" sz="2400" dirty="0" smtClean="0"/>
              <a:t>みる</a:t>
            </a:r>
            <a:r>
              <a:rPr lang="ja-JP" altLang="en-US" sz="2400" dirty="0" smtClean="0"/>
              <a:t>。</a:t>
            </a:r>
            <a:endParaRPr lang="ja-JP" altLang="ja-JP" sz="2400" dirty="0"/>
          </a:p>
          <a:p>
            <a:endParaRPr lang="ja-JP" altLang="ja-JP" dirty="0"/>
          </a:p>
          <a:p>
            <a:pPr>
              <a:buNone/>
            </a:pPr>
            <a:endParaRPr kumimoji="1" lang="ja-JP" altLang="en-US" dirty="0"/>
          </a:p>
        </p:txBody>
      </p:sp>
      <p:sp>
        <p:nvSpPr>
          <p:cNvPr id="4" name="スライド番号プレースホルダー 3"/>
          <p:cNvSpPr>
            <a:spLocks noGrp="1"/>
          </p:cNvSpPr>
          <p:nvPr>
            <p:ph type="sldNum" sz="quarter" idx="12"/>
          </p:nvPr>
        </p:nvSpPr>
        <p:spPr/>
        <p:txBody>
          <a:bodyPr/>
          <a:lstStyle/>
          <a:p>
            <a:fld id="{F6BA7C38-CCE7-4992-9331-239B40EF4447}" type="slidenum">
              <a:rPr lang="ja-JP" altLang="en-US" smtClean="0">
                <a:solidFill>
                  <a:prstClr val="black">
                    <a:tint val="75000"/>
                  </a:prstClr>
                </a:solidFill>
              </a:rPr>
              <a:pPr/>
              <a:t>8</a:t>
            </a:fld>
            <a:endParaRPr lang="ja-JP" altLang="en-US" dirty="0">
              <a:solidFill>
                <a:prstClr val="black">
                  <a:tint val="75000"/>
                </a:prstClr>
              </a:solidFill>
            </a:endParaRPr>
          </a:p>
        </p:txBody>
      </p:sp>
      <p:pic>
        <p:nvPicPr>
          <p:cNvPr id="2050" name="Picture 2" descr="車いす卓球のイラスト（パラリンピッ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2708920"/>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読書のイラスト「男の子と本」"/>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1896" y="4423420"/>
            <a:ext cx="1808820" cy="200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メッセージカードのテンプレート「Thank Y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24830">
            <a:off x="5453301" y="4498761"/>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107504" y="404664"/>
            <a:ext cx="8728744" cy="634082"/>
          </a:xfrm>
        </p:spPr>
        <p:txBody>
          <a:bodyPr>
            <a:noAutofit/>
          </a:bodyPr>
          <a:lstStyle/>
          <a:p>
            <a:r>
              <a:rPr lang="ja-JP" altLang="ja-JP" dirty="0" smtClean="0"/>
              <a:t>今までにやったことがない活動から</a:t>
            </a:r>
            <a:endParaRPr kumimoji="1" lang="ja-JP" altLang="en-US" dirty="0"/>
          </a:p>
        </p:txBody>
      </p:sp>
      <p:sp>
        <p:nvSpPr>
          <p:cNvPr id="3" name="コンテンツ プレースホルダ 2"/>
          <p:cNvSpPr>
            <a:spLocks noGrp="1"/>
          </p:cNvSpPr>
          <p:nvPr>
            <p:ph idx="1"/>
          </p:nvPr>
        </p:nvSpPr>
        <p:spPr>
          <a:xfrm>
            <a:off x="179512" y="1052736"/>
            <a:ext cx="8568952" cy="5421216"/>
          </a:xfrm>
        </p:spPr>
        <p:txBody>
          <a:bodyPr>
            <a:normAutofit/>
          </a:bodyPr>
          <a:lstStyle/>
          <a:p>
            <a:pPr>
              <a:buNone/>
            </a:pPr>
            <a:r>
              <a:rPr lang="ja-JP" altLang="ja-JP" sz="2600" dirty="0" smtClean="0"/>
              <a:t>やってみたいことは何かありませんか？</a:t>
            </a:r>
          </a:p>
          <a:p>
            <a:pPr>
              <a:buNone/>
            </a:pPr>
            <a:r>
              <a:rPr lang="ja-JP" altLang="ja-JP" sz="2600" dirty="0" smtClean="0"/>
              <a:t>→まずは挙げてみましょう。評価は後回しにしましょう。</a:t>
            </a:r>
          </a:p>
          <a:p>
            <a:pPr>
              <a:buNone/>
            </a:pPr>
            <a:endParaRPr lang="en-US" altLang="ja-JP" sz="2600" dirty="0" smtClean="0"/>
          </a:p>
          <a:p>
            <a:r>
              <a:rPr lang="ja-JP" altLang="ja-JP" sz="2600" dirty="0" smtClean="0"/>
              <a:t>やって</a:t>
            </a:r>
            <a:r>
              <a:rPr lang="ja-JP" altLang="ja-JP" sz="2600" dirty="0"/>
              <a:t>みたかったスポーツ</a:t>
            </a:r>
          </a:p>
          <a:p>
            <a:r>
              <a:rPr lang="ja-JP" altLang="ja-JP" sz="2600" dirty="0"/>
              <a:t>行ったことのない場所に行ってみる</a:t>
            </a:r>
          </a:p>
          <a:p>
            <a:r>
              <a:rPr lang="ja-JP" altLang="ja-JP" sz="2600" dirty="0"/>
              <a:t>話しかけたことのない人</a:t>
            </a:r>
            <a:r>
              <a:rPr lang="ja-JP" altLang="ja-JP" sz="2600" dirty="0" smtClean="0"/>
              <a:t>に</a:t>
            </a:r>
            <a:r>
              <a:rPr lang="ja-JP" altLang="en-US" sz="2600" dirty="0" smtClean="0"/>
              <a:t>あいさつ</a:t>
            </a:r>
            <a:r>
              <a:rPr lang="ja-JP" altLang="en-US" sz="2600" dirty="0"/>
              <a:t>する</a:t>
            </a:r>
            <a:endParaRPr lang="ja-JP" altLang="ja-JP" sz="2600" dirty="0"/>
          </a:p>
          <a:p>
            <a:r>
              <a:rPr lang="ja-JP" altLang="ja-JP" sz="2600" dirty="0"/>
              <a:t>わざと笑顔を作って</a:t>
            </a:r>
            <a:r>
              <a:rPr lang="ja-JP" altLang="ja-JP" sz="2600" dirty="0" smtClean="0"/>
              <a:t>みる</a:t>
            </a:r>
            <a:endParaRPr lang="en-US" altLang="ja-JP" sz="2600" dirty="0" smtClean="0"/>
          </a:p>
          <a:p>
            <a:r>
              <a:rPr lang="ja-JP" altLang="en-US" sz="2600" dirty="0"/>
              <a:t>誰</a:t>
            </a:r>
            <a:r>
              <a:rPr lang="ja-JP" altLang="en-US" sz="2600" dirty="0" smtClean="0"/>
              <a:t>かに感謝の気持ちを伝えてみる</a:t>
            </a:r>
            <a:endParaRPr lang="en-US" altLang="ja-JP" sz="2600" dirty="0" smtClean="0"/>
          </a:p>
          <a:p>
            <a:r>
              <a:rPr lang="ja-JP" altLang="en-US" sz="2600" dirty="0"/>
              <a:t>誰か</a:t>
            </a:r>
            <a:r>
              <a:rPr lang="ja-JP" altLang="en-US" sz="2600" dirty="0" smtClean="0"/>
              <a:t>に</a:t>
            </a:r>
            <a:r>
              <a:rPr lang="ja-JP" altLang="en-US" sz="2600" dirty="0"/>
              <a:t>プレゼントして</a:t>
            </a:r>
            <a:r>
              <a:rPr lang="ja-JP" altLang="en-US" sz="2600" dirty="0" smtClean="0"/>
              <a:t>みる</a:t>
            </a:r>
            <a:endParaRPr lang="ja-JP" altLang="ja-JP" sz="2600" dirty="0"/>
          </a:p>
          <a:p>
            <a:r>
              <a:rPr lang="ja-JP" altLang="ja-JP" sz="2600" dirty="0"/>
              <a:t>普段着ない色の服を着てみる</a:t>
            </a:r>
          </a:p>
          <a:p>
            <a:r>
              <a:rPr lang="ja-JP" altLang="ja-JP" sz="2600" dirty="0"/>
              <a:t>雑誌やテレビで楽しそうな</a:t>
            </a:r>
            <a:r>
              <a:rPr lang="ja-JP" altLang="ja-JP" sz="2600" dirty="0" smtClean="0"/>
              <a:t>こと</a:t>
            </a:r>
            <a:r>
              <a:rPr lang="ja-JP" altLang="en-US" sz="2600" dirty="0"/>
              <a:t>を</a:t>
            </a:r>
            <a:r>
              <a:rPr lang="ja-JP" altLang="ja-JP" sz="2600" dirty="0" smtClean="0"/>
              <a:t>情報</a:t>
            </a:r>
            <a:r>
              <a:rPr lang="ja-JP" altLang="ja-JP" sz="2600" dirty="0"/>
              <a:t>収集してみる</a:t>
            </a:r>
          </a:p>
          <a:p>
            <a:pPr>
              <a:buNone/>
            </a:pPr>
            <a:endParaRPr lang="ja-JP" altLang="ja-JP" dirty="0"/>
          </a:p>
          <a:p>
            <a:endParaRPr lang="ja-JP" altLang="ja-JP" dirty="0"/>
          </a:p>
          <a:p>
            <a:pPr>
              <a:buNone/>
            </a:pPr>
            <a:endParaRPr kumimoji="1" lang="ja-JP" altLang="en-US" dirty="0"/>
          </a:p>
        </p:txBody>
      </p:sp>
      <p:sp>
        <p:nvSpPr>
          <p:cNvPr id="4" name="スライド番号プレースホルダー 3"/>
          <p:cNvSpPr>
            <a:spLocks noGrp="1"/>
          </p:cNvSpPr>
          <p:nvPr>
            <p:ph type="sldNum" sz="quarter" idx="12"/>
          </p:nvPr>
        </p:nvSpPr>
        <p:spPr/>
        <p:txBody>
          <a:bodyPr/>
          <a:lstStyle/>
          <a:p>
            <a:fld id="{F6BA7C38-CCE7-4992-9331-239B40EF4447}" type="slidenum">
              <a:rPr lang="ja-JP" altLang="en-US" smtClean="0">
                <a:solidFill>
                  <a:prstClr val="black">
                    <a:tint val="75000"/>
                  </a:prstClr>
                </a:solidFill>
              </a:rPr>
              <a:pPr/>
              <a:t>9</a:t>
            </a:fld>
            <a:endParaRPr lang="ja-JP" altLang="en-US" dirty="0">
              <a:solidFill>
                <a:prstClr val="black">
                  <a:tint val="75000"/>
                </a:prstClr>
              </a:solidFill>
            </a:endParaRPr>
          </a:p>
        </p:txBody>
      </p:sp>
      <p:pic>
        <p:nvPicPr>
          <p:cNvPr id="3080" name="Picture 8" descr="開いたプレゼント箱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2132856"/>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ファッションモデルのイラスト（男性）"/>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7344202" y="3847356"/>
            <a:ext cx="1457320" cy="2255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812</TotalTime>
  <Words>2863</Words>
  <Application>Microsoft Office PowerPoint</Application>
  <PresentationFormat>画面に合わせる (4:3)</PresentationFormat>
  <Paragraphs>309</Paragraphs>
  <Slides>15</Slides>
  <Notes>15</Notes>
  <HiddenSlides>0</HiddenSlides>
  <MMClips>0</MMClips>
  <ScaleCrop>false</ScaleCrop>
  <HeadingPairs>
    <vt:vector size="4" baseType="variant">
      <vt:variant>
        <vt:lpstr>テーマ</vt:lpstr>
      </vt:variant>
      <vt:variant>
        <vt:i4>1</vt:i4>
      </vt:variant>
      <vt:variant>
        <vt:lpstr>スライド タイトル</vt:lpstr>
      </vt:variant>
      <vt:variant>
        <vt:i4>15</vt:i4>
      </vt:variant>
    </vt:vector>
  </HeadingPairs>
  <TitlesOfParts>
    <vt:vector size="16" baseType="lpstr">
      <vt:lpstr>Office テーマ</vt:lpstr>
      <vt:lpstr>入門！認知行動療法  行動を活性化しよう</vt:lpstr>
      <vt:lpstr>本日のテーマ</vt:lpstr>
      <vt:lpstr>感情と活動範囲の関係</vt:lpstr>
      <vt:lpstr>感情と行動のどちらが変えやすい？</vt:lpstr>
      <vt:lpstr>行動活性化とは・・・</vt:lpstr>
      <vt:lpstr>行動実験を実際に計画してみよう！</vt:lpstr>
      <vt:lpstr>①活動の候補をたくさん挙げる</vt:lpstr>
      <vt:lpstr>今までにやったことのある活動から　</vt:lpstr>
      <vt:lpstr>今までにやったことがない活動から</vt:lpstr>
      <vt:lpstr>習慣になっていたことを止めてみる</vt:lpstr>
      <vt:lpstr> ～五感を活用しましょう～　 </vt:lpstr>
      <vt:lpstr>②活動をリストアップし評価する</vt:lpstr>
      <vt:lpstr>③行動実験をしてみる</vt:lpstr>
      <vt:lpstr>感情と行動の科学者になろう！</vt:lpstr>
      <vt:lpstr>感想を教えてください！</vt:lpstr>
    </vt:vector>
  </TitlesOfParts>
  <Company>東京大学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医学部附属病院</dc:creator>
  <cp:lastModifiedBy>Eisuke Sakakibara</cp:lastModifiedBy>
  <cp:revision>117</cp:revision>
  <cp:lastPrinted>2014-08-15T01:32:35Z</cp:lastPrinted>
  <dcterms:created xsi:type="dcterms:W3CDTF">2013-11-13T03:46:42Z</dcterms:created>
  <dcterms:modified xsi:type="dcterms:W3CDTF">2016-02-19T00:27:37Z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iveCommonsLicenseID">
    <vt:lpwstr>standard&amp;commercial=n&amp;derivatives=y&amp;jurisdiction=jp</vt:lpwstr>
  </property>
  <property fmtid="{D5CDD505-2E9C-101B-9397-08002B2CF9AE}" pid="3" name="CreativeCommonsLicenseURL">
    <vt:lpwstr>http://creativecommons.org/licenses/by-nc/2.1/jp/</vt:lpwstr>
  </property>
  <property fmtid="{D5CDD505-2E9C-101B-9397-08002B2CF9AE}" pid="4" name="CreativeCommonsLicenseXml">
    <vt:lpwstr>&lt;?xml version="1.0" encoding="utf-8"?&gt;&lt;result&gt;&lt;license-uri&gt;http://creativecommons.org/licenses/by-nc/2.1/jp/&lt;/license-uri&gt;&lt;license-name&gt;Attribution-NonCommercial 2.1 Japan&lt;/license-name&gt;&lt;deprecated&gt;false&lt;/deprecated&gt;&lt;rdf&gt;&lt;rdf:RDF xmlns="http://creativecom</vt:lpwstr>
  </property>
</Properties>
</file>